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  <p:sldMasterId id="2147483706" r:id="rId5"/>
  </p:sldMasterIdLst>
  <p:notesMasterIdLst>
    <p:notesMasterId r:id="rId19"/>
  </p:notesMasterIdLst>
  <p:handoutMasterIdLst>
    <p:handoutMasterId r:id="rId20"/>
  </p:handoutMasterIdLst>
  <p:sldIdLst>
    <p:sldId id="257" r:id="rId6"/>
    <p:sldId id="629" r:id="rId7"/>
    <p:sldId id="630" r:id="rId8"/>
    <p:sldId id="679" r:id="rId9"/>
    <p:sldId id="680" r:id="rId10"/>
    <p:sldId id="664" r:id="rId11"/>
    <p:sldId id="678" r:id="rId12"/>
    <p:sldId id="665" r:id="rId13"/>
    <p:sldId id="681" r:id="rId14"/>
    <p:sldId id="683" r:id="rId15"/>
    <p:sldId id="666" r:id="rId16"/>
    <p:sldId id="672" r:id="rId17"/>
    <p:sldId id="6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Burke" initials="MB" lastIdx="2" clrIdx="0">
    <p:extLst>
      <p:ext uri="{19B8F6BF-5375-455C-9EA6-DF929625EA0E}">
        <p15:presenceInfo xmlns:p15="http://schemas.microsoft.com/office/powerpoint/2012/main" userId="Michael Bu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103"/>
    <a:srgbClr val="B3B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9B055-35E3-431A-8CF7-E9379FB98B83}" v="117" dt="2020-07-30T01:29:10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381" autoAdjust="0"/>
  </p:normalViewPr>
  <p:slideViewPr>
    <p:cSldViewPr snapToGrid="0" snapToObjects="1">
      <p:cViewPr varScale="1">
        <p:scale>
          <a:sx n="84" d="100"/>
          <a:sy n="84" d="100"/>
        </p:scale>
        <p:origin x="68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344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urke" userId="2b141af4-fa2b-4b6e-80e7-33a0fd24a71a" providerId="ADAL" clId="{8579B055-35E3-431A-8CF7-E9379FB98B83}"/>
    <pc:docChg chg="undo custSel delSld modSld">
      <pc:chgData name="Michael Burke" userId="2b141af4-fa2b-4b6e-80e7-33a0fd24a71a" providerId="ADAL" clId="{8579B055-35E3-431A-8CF7-E9379FB98B83}" dt="2020-07-30T01:06:19.917" v="117"/>
      <pc:docMkLst>
        <pc:docMk/>
      </pc:docMkLst>
      <pc:sldChg chg="addSp delSp modSp addAnim delAnim modAnim">
        <pc:chgData name="Michael Burke" userId="2b141af4-fa2b-4b6e-80e7-33a0fd24a71a" providerId="ADAL" clId="{8579B055-35E3-431A-8CF7-E9379FB98B83}" dt="2020-07-30T01:02:27.190" v="84" actId="478"/>
        <pc:sldMkLst>
          <pc:docMk/>
          <pc:sldMk cId="1786255722" sldId="257"/>
        </pc:sldMkLst>
        <pc:picChg chg="add del">
          <ac:chgData name="Michael Burke" userId="2b141af4-fa2b-4b6e-80e7-33a0fd24a71a" providerId="ADAL" clId="{8579B055-35E3-431A-8CF7-E9379FB98B83}" dt="2020-07-30T01:02:27.190" v="84" actId="478"/>
          <ac:picMkLst>
            <pc:docMk/>
            <pc:sldMk cId="1786255722" sldId="257"/>
            <ac:picMk id="2" creationId="{F75DD828-093B-489E-8F3E-A52A8524A55A}"/>
          </ac:picMkLst>
        </pc:picChg>
        <pc:picChg chg="mod">
          <ac:chgData name="Michael Burke" userId="2b141af4-fa2b-4b6e-80e7-33a0fd24a71a" providerId="ADAL" clId="{8579B055-35E3-431A-8CF7-E9379FB98B83}" dt="2020-07-30T01:02:24.720" v="83"/>
          <ac:picMkLst>
            <pc:docMk/>
            <pc:sldMk cId="1786255722" sldId="257"/>
            <ac:picMk id="4" creationId="{9EB9FDC5-9AF1-4C81-BAAD-0B8EEB9CDEF3}"/>
          </ac:picMkLst>
        </pc:picChg>
      </pc:sldChg>
      <pc:sldChg chg="del modTransition">
        <pc:chgData name="Michael Burke" userId="2b141af4-fa2b-4b6e-80e7-33a0fd24a71a" providerId="ADAL" clId="{8579B055-35E3-431A-8CF7-E9379FB98B83}" dt="2020-07-30T00:15:23.262" v="13"/>
        <pc:sldMkLst>
          <pc:docMk/>
          <pc:sldMk cId="2049594173" sldId="665"/>
        </pc:sldMkLst>
      </pc:sldChg>
      <pc:sldChg chg="delSp modSp del modTransition delAnim">
        <pc:chgData name="Michael Burke" userId="2b141af4-fa2b-4b6e-80e7-33a0fd24a71a" providerId="ADAL" clId="{8579B055-35E3-431A-8CF7-E9379FB98B83}" dt="2020-07-30T01:06:19.917" v="117"/>
        <pc:sldMkLst>
          <pc:docMk/>
          <pc:sldMk cId="3811612340" sldId="681"/>
        </pc:sldMkLst>
        <pc:picChg chg="mod">
          <ac:chgData name="Michael Burke" userId="2b141af4-fa2b-4b6e-80e7-33a0fd24a71a" providerId="ADAL" clId="{8579B055-35E3-431A-8CF7-E9379FB98B83}" dt="2020-07-30T01:05:59.018" v="86" actId="1076"/>
          <ac:picMkLst>
            <pc:docMk/>
            <pc:sldMk cId="3811612340" sldId="681"/>
            <ac:picMk id="4" creationId="{4BB167D6-25B0-4608-89CD-EAF62D206D24}"/>
          </ac:picMkLst>
        </pc:picChg>
        <pc:picChg chg="del">
          <ac:chgData name="Michael Burke" userId="2b141af4-fa2b-4b6e-80e7-33a0fd24a71a" providerId="ADAL" clId="{8579B055-35E3-431A-8CF7-E9379FB98B83}" dt="2020-07-30T01:04:03.621" v="85" actId="478"/>
          <ac:picMkLst>
            <pc:docMk/>
            <pc:sldMk cId="3811612340" sldId="681"/>
            <ac:picMk id="6" creationId="{DC0EB2DE-40A5-47E2-8EF0-5DECFFEB1F4C}"/>
          </ac:picMkLst>
        </pc:picChg>
      </pc:sldChg>
      <pc:sldChg chg="del">
        <pc:chgData name="Michael Burke" userId="2b141af4-fa2b-4b6e-80e7-33a0fd24a71a" providerId="ADAL" clId="{8579B055-35E3-431A-8CF7-E9379FB98B83}" dt="2020-07-30T00:14:53.432" v="11" actId="2696"/>
        <pc:sldMkLst>
          <pc:docMk/>
          <pc:sldMk cId="2170890403" sldId="682"/>
        </pc:sldMkLst>
      </pc:sldChg>
      <pc:sldChg chg="del modTransition">
        <pc:chgData name="Michael Burke" userId="2b141af4-fa2b-4b6e-80e7-33a0fd24a71a" providerId="ADAL" clId="{8579B055-35E3-431A-8CF7-E9379FB98B83}" dt="2020-07-30T00:49:13.165" v="79" actId="2696"/>
        <pc:sldMkLst>
          <pc:docMk/>
          <pc:sldMk cId="4225052069" sldId="683"/>
        </pc:sldMkLst>
      </pc:sldChg>
    </pc:docChg>
  </pc:docChgLst>
  <pc:docChgLst>
    <pc:chgData name="Michael Burke" userId="2b141af4-fa2b-4b6e-80e7-33a0fd24a71a" providerId="ADAL" clId="{D6C9E8AB-CC19-4390-9BDD-5BBB7AFD975D}"/>
    <pc:docChg chg="custSel delSld modSld">
      <pc:chgData name="Michael Burke" userId="2b141af4-fa2b-4b6e-80e7-33a0fd24a71a" providerId="ADAL" clId="{D6C9E8AB-CC19-4390-9BDD-5BBB7AFD975D}" dt="2020-07-08T02:03:51.680" v="354"/>
      <pc:docMkLst>
        <pc:docMk/>
      </pc:docMkLst>
      <pc:sldChg chg="delSp modSp modTransition modAnim">
        <pc:chgData name="Michael Burke" userId="2b141af4-fa2b-4b6e-80e7-33a0fd24a71a" providerId="ADAL" clId="{D6C9E8AB-CC19-4390-9BDD-5BBB7AFD975D}" dt="2020-07-08T01:32:44.566" v="20"/>
        <pc:sldMkLst>
          <pc:docMk/>
          <pc:sldMk cId="1786255722" sldId="257"/>
        </pc:sldMkLst>
        <pc:spChg chg="del">
          <ac:chgData name="Michael Burke" userId="2b141af4-fa2b-4b6e-80e7-33a0fd24a71a" providerId="ADAL" clId="{D6C9E8AB-CC19-4390-9BDD-5BBB7AFD975D}" dt="2020-07-08T01:27:55.686" v="11"/>
          <ac:spMkLst>
            <pc:docMk/>
            <pc:sldMk cId="1786255722" sldId="257"/>
            <ac:spMk id="4" creationId="{8C420924-6673-46C9-82F4-EEC765D5FBE8}"/>
          </ac:spMkLst>
        </pc:spChg>
        <pc:picChg chg="mod">
          <ac:chgData name="Michael Burke" userId="2b141af4-fa2b-4b6e-80e7-33a0fd24a71a" providerId="ADAL" clId="{D6C9E8AB-CC19-4390-9BDD-5BBB7AFD975D}" dt="2020-07-08T01:28:57.899" v="13" actId="1076"/>
          <ac:picMkLst>
            <pc:docMk/>
            <pc:sldMk cId="1786255722" sldId="257"/>
            <ac:picMk id="2" creationId="{F75DD828-093B-489E-8F3E-A52A8524A55A}"/>
          </ac:picMkLst>
        </pc:picChg>
        <pc:picChg chg="del">
          <ac:chgData name="Michael Burke" userId="2b141af4-fa2b-4b6e-80e7-33a0fd24a71a" providerId="ADAL" clId="{D6C9E8AB-CC19-4390-9BDD-5BBB7AFD975D}" dt="2020-07-08T01:28:53.747" v="12"/>
          <ac:picMkLst>
            <pc:docMk/>
            <pc:sldMk cId="1786255722" sldId="257"/>
            <ac:picMk id="5" creationId="{7ACC5C1F-5FFF-42BA-809F-18F0440E6E7B}"/>
          </ac:picMkLst>
        </pc:picChg>
      </pc:sldChg>
      <pc:sldChg chg="del">
        <pc:chgData name="Michael Burke" userId="2b141af4-fa2b-4b6e-80e7-33a0fd24a71a" providerId="ADAL" clId="{D6C9E8AB-CC19-4390-9BDD-5BBB7AFD975D}" dt="2020-07-08T01:52:37.625" v="266" actId="2696"/>
        <pc:sldMkLst>
          <pc:docMk/>
          <pc:sldMk cId="3444126336" sldId="271"/>
        </pc:sldMkLst>
      </pc:sldChg>
      <pc:sldChg chg="del">
        <pc:chgData name="Michael Burke" userId="2b141af4-fa2b-4b6e-80e7-33a0fd24a71a" providerId="ADAL" clId="{D6C9E8AB-CC19-4390-9BDD-5BBB7AFD975D}" dt="2020-07-08T01:26:03.883" v="0" actId="2696"/>
        <pc:sldMkLst>
          <pc:docMk/>
          <pc:sldMk cId="2281143696" sldId="603"/>
        </pc:sldMkLst>
      </pc:sldChg>
      <pc:sldChg chg="delSp modSp modTransition modAnim">
        <pc:chgData name="Michael Burke" userId="2b141af4-fa2b-4b6e-80e7-33a0fd24a71a" providerId="ADAL" clId="{D6C9E8AB-CC19-4390-9BDD-5BBB7AFD975D}" dt="2020-07-08T01:54:22.927" v="295" actId="1076"/>
        <pc:sldMkLst>
          <pc:docMk/>
          <pc:sldMk cId="220416894" sldId="627"/>
        </pc:sldMkLst>
        <pc:spChg chg="mod">
          <ac:chgData name="Michael Burke" userId="2b141af4-fa2b-4b6e-80e7-33a0fd24a71a" providerId="ADAL" clId="{D6C9E8AB-CC19-4390-9BDD-5BBB7AFD975D}" dt="2020-07-08T01:54:22.927" v="295" actId="1076"/>
          <ac:spMkLst>
            <pc:docMk/>
            <pc:sldMk cId="220416894" sldId="627"/>
            <ac:spMk id="3" creationId="{6ECCE3B1-F006-714E-B0C1-EBE959449D55}"/>
          </ac:spMkLst>
        </pc:spChg>
        <pc:picChg chg="del">
          <ac:chgData name="Michael Burke" userId="2b141af4-fa2b-4b6e-80e7-33a0fd24a71a" providerId="ADAL" clId="{D6C9E8AB-CC19-4390-9BDD-5BBB7AFD975D}" dt="2020-07-08T01:52:27.054" v="265"/>
          <ac:picMkLst>
            <pc:docMk/>
            <pc:sldMk cId="220416894" sldId="627"/>
            <ac:picMk id="4" creationId="{4E4096EE-EA44-41FB-AB2F-1AA6931BDA37}"/>
          </ac:picMkLst>
        </pc:picChg>
        <pc:picChg chg="mod">
          <ac:chgData name="Michael Burke" userId="2b141af4-fa2b-4b6e-80e7-33a0fd24a71a" providerId="ADAL" clId="{D6C9E8AB-CC19-4390-9BDD-5BBB7AFD975D}" dt="2020-07-08T01:53:43.137" v="268" actId="1076"/>
          <ac:picMkLst>
            <pc:docMk/>
            <pc:sldMk cId="220416894" sldId="627"/>
            <ac:picMk id="7" creationId="{33B8A924-3752-4011-81C3-872D301B61FD}"/>
          </ac:picMkLst>
        </pc:picChg>
      </pc:sldChg>
      <pc:sldChg chg="delSp modSp modTransition modAnim addCm delCm">
        <pc:chgData name="Michael Burke" userId="2b141af4-fa2b-4b6e-80e7-33a0fd24a71a" providerId="ADAL" clId="{D6C9E8AB-CC19-4390-9BDD-5BBB7AFD975D}" dt="2020-07-08T01:34:37.930" v="33"/>
        <pc:sldMkLst>
          <pc:docMk/>
          <pc:sldMk cId="1281752405" sldId="629"/>
        </pc:sldMkLst>
        <pc:picChg chg="del">
          <ac:chgData name="Michael Burke" userId="2b141af4-fa2b-4b6e-80e7-33a0fd24a71a" providerId="ADAL" clId="{D6C9E8AB-CC19-4390-9BDD-5BBB7AFD975D}" dt="2020-07-08T01:33:16.022" v="22"/>
          <ac:picMkLst>
            <pc:docMk/>
            <pc:sldMk cId="1281752405" sldId="629"/>
            <ac:picMk id="4" creationId="{1F91FCF5-5C8F-427A-93C5-B0E4D0100D29}"/>
          </ac:picMkLst>
        </pc:picChg>
        <pc:picChg chg="mod">
          <ac:chgData name="Michael Burke" userId="2b141af4-fa2b-4b6e-80e7-33a0fd24a71a" providerId="ADAL" clId="{D6C9E8AB-CC19-4390-9BDD-5BBB7AFD975D}" dt="2020-07-08T01:34:17.789" v="24" actId="1076"/>
          <ac:picMkLst>
            <pc:docMk/>
            <pc:sldMk cId="1281752405" sldId="629"/>
            <ac:picMk id="5" creationId="{0B6B86B5-FF13-419F-AF6A-7A83DEA91FD8}"/>
          </ac:picMkLst>
        </pc:picChg>
      </pc:sldChg>
      <pc:sldChg chg="delSp modSp modTransition modAnim">
        <pc:chgData name="Michael Burke" userId="2b141af4-fa2b-4b6e-80e7-33a0fd24a71a" providerId="ADAL" clId="{D6C9E8AB-CC19-4390-9BDD-5BBB7AFD975D}" dt="2020-07-08T01:37:46.221" v="83"/>
        <pc:sldMkLst>
          <pc:docMk/>
          <pc:sldMk cId="541396287" sldId="630"/>
        </pc:sldMkLst>
        <pc:picChg chg="del">
          <ac:chgData name="Michael Burke" userId="2b141af4-fa2b-4b6e-80e7-33a0fd24a71a" providerId="ADAL" clId="{D6C9E8AB-CC19-4390-9BDD-5BBB7AFD975D}" dt="2020-07-08T01:34:52.186" v="34"/>
          <ac:picMkLst>
            <pc:docMk/>
            <pc:sldMk cId="541396287" sldId="630"/>
            <ac:picMk id="5" creationId="{C21822C1-F5B1-4939-B5B1-090E75C61775}"/>
          </ac:picMkLst>
        </pc:picChg>
        <pc:picChg chg="mod">
          <ac:chgData name="Michael Burke" userId="2b141af4-fa2b-4b6e-80e7-33a0fd24a71a" providerId="ADAL" clId="{D6C9E8AB-CC19-4390-9BDD-5BBB7AFD975D}" dt="2020-07-08T01:37:17.887" v="35" actId="1076"/>
          <ac:picMkLst>
            <pc:docMk/>
            <pc:sldMk cId="541396287" sldId="630"/>
            <ac:picMk id="6" creationId="{22AB0907-D5F1-496D-930A-4AA993A1A0F6}"/>
          </ac:picMkLst>
        </pc:picChg>
      </pc:sldChg>
      <pc:sldChg chg="del">
        <pc:chgData name="Michael Burke" userId="2b141af4-fa2b-4b6e-80e7-33a0fd24a71a" providerId="ADAL" clId="{D6C9E8AB-CC19-4390-9BDD-5BBB7AFD975D}" dt="2020-07-08T01:27:09.895" v="10" actId="2696"/>
        <pc:sldMkLst>
          <pc:docMk/>
          <pc:sldMk cId="2132243845" sldId="658"/>
        </pc:sldMkLst>
      </pc:sldChg>
      <pc:sldChg chg="del">
        <pc:chgData name="Michael Burke" userId="2b141af4-fa2b-4b6e-80e7-33a0fd24a71a" providerId="ADAL" clId="{D6C9E8AB-CC19-4390-9BDD-5BBB7AFD975D}" dt="2020-07-08T01:26:10.094" v="1" actId="2696"/>
        <pc:sldMkLst>
          <pc:docMk/>
          <pc:sldMk cId="4059777233" sldId="662"/>
        </pc:sldMkLst>
      </pc:sldChg>
      <pc:sldChg chg="del">
        <pc:chgData name="Michael Burke" userId="2b141af4-fa2b-4b6e-80e7-33a0fd24a71a" providerId="ADAL" clId="{D6C9E8AB-CC19-4390-9BDD-5BBB7AFD975D}" dt="2020-07-08T01:26:11.026" v="2" actId="2696"/>
        <pc:sldMkLst>
          <pc:docMk/>
          <pc:sldMk cId="3138335689" sldId="663"/>
        </pc:sldMkLst>
      </pc:sldChg>
      <pc:sldChg chg="delSp modSp del modTransition delAnim">
        <pc:chgData name="Michael Burke" userId="2b141af4-fa2b-4b6e-80e7-33a0fd24a71a" providerId="ADAL" clId="{D6C9E8AB-CC19-4390-9BDD-5BBB7AFD975D}" dt="2020-07-08T02:01:39.471" v="296" actId="2696"/>
        <pc:sldMkLst>
          <pc:docMk/>
          <pc:sldMk cId="1413186324" sldId="667"/>
        </pc:sldMkLst>
        <pc:picChg chg="del">
          <ac:chgData name="Michael Burke" userId="2b141af4-fa2b-4b6e-80e7-33a0fd24a71a" providerId="ADAL" clId="{D6C9E8AB-CC19-4390-9BDD-5BBB7AFD975D}" dt="2020-07-08T01:45:50.808" v="142" actId="478"/>
          <ac:picMkLst>
            <pc:docMk/>
            <pc:sldMk cId="1413186324" sldId="667"/>
            <ac:picMk id="6" creationId="{8B8704D3-D509-441C-A7A5-2CF637A160B0}"/>
          </ac:picMkLst>
        </pc:picChg>
        <pc:picChg chg="mod">
          <ac:chgData name="Michael Burke" userId="2b141af4-fa2b-4b6e-80e7-33a0fd24a71a" providerId="ADAL" clId="{D6C9E8AB-CC19-4390-9BDD-5BBB7AFD975D}" dt="2020-07-08T01:47:07.921" v="143" actId="1076"/>
          <ac:picMkLst>
            <pc:docMk/>
            <pc:sldMk cId="1413186324" sldId="667"/>
            <ac:picMk id="7" creationId="{7F5D8A43-757F-4E08-ACAA-E73761F14C04}"/>
          </ac:picMkLst>
        </pc:picChg>
      </pc:sldChg>
      <pc:sldChg chg="del">
        <pc:chgData name="Michael Burke" userId="2b141af4-fa2b-4b6e-80e7-33a0fd24a71a" providerId="ADAL" clId="{D6C9E8AB-CC19-4390-9BDD-5BBB7AFD975D}" dt="2020-07-08T01:27:02.643" v="8" actId="2696"/>
        <pc:sldMkLst>
          <pc:docMk/>
          <pc:sldMk cId="3839203374" sldId="668"/>
        </pc:sldMkLst>
      </pc:sldChg>
      <pc:sldChg chg="delSp modSp del modTransition modAnim">
        <pc:chgData name="Michael Burke" userId="2b141af4-fa2b-4b6e-80e7-33a0fd24a71a" providerId="ADAL" clId="{D6C9E8AB-CC19-4390-9BDD-5BBB7AFD975D}" dt="2020-07-08T02:01:42.226" v="297" actId="2696"/>
        <pc:sldMkLst>
          <pc:docMk/>
          <pc:sldMk cId="4136670994" sldId="669"/>
        </pc:sldMkLst>
        <pc:picChg chg="del">
          <ac:chgData name="Michael Burke" userId="2b141af4-fa2b-4b6e-80e7-33a0fd24a71a" providerId="ADAL" clId="{D6C9E8AB-CC19-4390-9BDD-5BBB7AFD975D}" dt="2020-07-08T01:47:35.768" v="173"/>
          <ac:picMkLst>
            <pc:docMk/>
            <pc:sldMk cId="4136670994" sldId="669"/>
            <ac:picMk id="5" creationId="{4C6D3D2A-CAEB-42E2-B6A5-3E1CB3068BA2}"/>
          </ac:picMkLst>
        </pc:picChg>
        <pc:picChg chg="mod">
          <ac:chgData name="Michael Burke" userId="2b141af4-fa2b-4b6e-80e7-33a0fd24a71a" providerId="ADAL" clId="{D6C9E8AB-CC19-4390-9BDD-5BBB7AFD975D}" dt="2020-07-08T01:49:57.147" v="174" actId="1076"/>
          <ac:picMkLst>
            <pc:docMk/>
            <pc:sldMk cId="4136670994" sldId="669"/>
            <ac:picMk id="6" creationId="{9B8E0BC8-13C9-4A19-B6A1-48E89A4942C2}"/>
          </ac:picMkLst>
        </pc:picChg>
      </pc:sldChg>
      <pc:sldChg chg="del">
        <pc:chgData name="Michael Burke" userId="2b141af4-fa2b-4b6e-80e7-33a0fd24a71a" providerId="ADAL" clId="{D6C9E8AB-CC19-4390-9BDD-5BBB7AFD975D}" dt="2020-07-08T01:27:08.782" v="9" actId="2696"/>
        <pc:sldMkLst>
          <pc:docMk/>
          <pc:sldMk cId="901129817" sldId="670"/>
        </pc:sldMkLst>
      </pc:sldChg>
      <pc:sldChg chg="delSp modSp modTransition modAnim">
        <pc:chgData name="Michael Burke" userId="2b141af4-fa2b-4b6e-80e7-33a0fd24a71a" providerId="ADAL" clId="{D6C9E8AB-CC19-4390-9BDD-5BBB7AFD975D}" dt="2020-07-08T01:52:17.181" v="264"/>
        <pc:sldMkLst>
          <pc:docMk/>
          <pc:sldMk cId="2390340337" sldId="672"/>
        </pc:sldMkLst>
        <pc:picChg chg="mod">
          <ac:chgData name="Michael Burke" userId="2b141af4-fa2b-4b6e-80e7-33a0fd24a71a" providerId="ADAL" clId="{D6C9E8AB-CC19-4390-9BDD-5BBB7AFD975D}" dt="2020-07-08T01:51:47.355" v="192" actId="1076"/>
          <ac:picMkLst>
            <pc:docMk/>
            <pc:sldMk cId="2390340337" sldId="672"/>
            <ac:picMk id="4" creationId="{8F9D7BB9-BBDF-4D41-8692-B3B525BB50A6}"/>
          </ac:picMkLst>
        </pc:picChg>
        <pc:picChg chg="del">
          <ac:chgData name="Michael Burke" userId="2b141af4-fa2b-4b6e-80e7-33a0fd24a71a" providerId="ADAL" clId="{D6C9E8AB-CC19-4390-9BDD-5BBB7AFD975D}" dt="2020-07-08T01:50:29.620" v="191"/>
          <ac:picMkLst>
            <pc:docMk/>
            <pc:sldMk cId="2390340337" sldId="672"/>
            <ac:picMk id="5" creationId="{99188516-6C29-4760-A848-6266062E6551}"/>
          </ac:picMkLst>
        </pc:picChg>
      </pc:sldChg>
      <pc:sldChg chg="del">
        <pc:chgData name="Michael Burke" userId="2b141af4-fa2b-4b6e-80e7-33a0fd24a71a" providerId="ADAL" clId="{D6C9E8AB-CC19-4390-9BDD-5BBB7AFD975D}" dt="2020-07-08T01:26:19.793" v="3" actId="2696"/>
        <pc:sldMkLst>
          <pc:docMk/>
          <pc:sldMk cId="1340665944" sldId="673"/>
        </pc:sldMkLst>
      </pc:sldChg>
      <pc:sldChg chg="del">
        <pc:chgData name="Michael Burke" userId="2b141af4-fa2b-4b6e-80e7-33a0fd24a71a" providerId="ADAL" clId="{D6C9E8AB-CC19-4390-9BDD-5BBB7AFD975D}" dt="2020-07-08T01:26:20.835" v="4" actId="2696"/>
        <pc:sldMkLst>
          <pc:docMk/>
          <pc:sldMk cId="3685215651" sldId="674"/>
        </pc:sldMkLst>
      </pc:sldChg>
      <pc:sldChg chg="del">
        <pc:chgData name="Michael Burke" userId="2b141af4-fa2b-4b6e-80e7-33a0fd24a71a" providerId="ADAL" clId="{D6C9E8AB-CC19-4390-9BDD-5BBB7AFD975D}" dt="2020-07-08T01:26:22.013" v="5" actId="2696"/>
        <pc:sldMkLst>
          <pc:docMk/>
          <pc:sldMk cId="2294948517" sldId="675"/>
        </pc:sldMkLst>
      </pc:sldChg>
      <pc:sldChg chg="del">
        <pc:chgData name="Michael Burke" userId="2b141af4-fa2b-4b6e-80e7-33a0fd24a71a" providerId="ADAL" clId="{D6C9E8AB-CC19-4390-9BDD-5BBB7AFD975D}" dt="2020-07-08T01:26:22.895" v="6" actId="2696"/>
        <pc:sldMkLst>
          <pc:docMk/>
          <pc:sldMk cId="334743967" sldId="676"/>
        </pc:sldMkLst>
      </pc:sldChg>
      <pc:sldChg chg="del">
        <pc:chgData name="Michael Burke" userId="2b141af4-fa2b-4b6e-80e7-33a0fd24a71a" providerId="ADAL" clId="{D6C9E8AB-CC19-4390-9BDD-5BBB7AFD975D}" dt="2020-07-08T01:26:23.542" v="7" actId="2696"/>
        <pc:sldMkLst>
          <pc:docMk/>
          <pc:sldMk cId="3634206770" sldId="677"/>
        </pc:sldMkLst>
      </pc:sldChg>
      <pc:sldChg chg="delSp modSp modTransition modAnim">
        <pc:chgData name="Michael Burke" userId="2b141af4-fa2b-4b6e-80e7-33a0fd24a71a" providerId="ADAL" clId="{D6C9E8AB-CC19-4390-9BDD-5BBB7AFD975D}" dt="2020-07-08T01:45:26.297" v="141"/>
        <pc:sldMkLst>
          <pc:docMk/>
          <pc:sldMk cId="1899896975" sldId="678"/>
        </pc:sldMkLst>
        <pc:picChg chg="del">
          <ac:chgData name="Michael Burke" userId="2b141af4-fa2b-4b6e-80e7-33a0fd24a71a" providerId="ADAL" clId="{D6C9E8AB-CC19-4390-9BDD-5BBB7AFD975D}" dt="2020-07-08T01:43:51.816" v="109"/>
          <ac:picMkLst>
            <pc:docMk/>
            <pc:sldMk cId="1899896975" sldId="678"/>
            <ac:picMk id="4" creationId="{D9A2EDB6-EF5C-4AA9-9CED-69B6055F8F27}"/>
          </ac:picMkLst>
        </pc:picChg>
        <pc:picChg chg="mod">
          <ac:chgData name="Michael Burke" userId="2b141af4-fa2b-4b6e-80e7-33a0fd24a71a" providerId="ADAL" clId="{D6C9E8AB-CC19-4390-9BDD-5BBB7AFD975D}" dt="2020-07-08T01:45:07.287" v="111" actId="1076"/>
          <ac:picMkLst>
            <pc:docMk/>
            <pc:sldMk cId="1899896975" sldId="678"/>
            <ac:picMk id="5" creationId="{5F49B092-4B0B-489D-8BAC-77065CE537CB}"/>
          </ac:picMkLst>
        </pc:picChg>
      </pc:sldChg>
      <pc:sldChg chg="delSp modSp modTransition modAnim">
        <pc:chgData name="Michael Burke" userId="2b141af4-fa2b-4b6e-80e7-33a0fd24a71a" providerId="ADAL" clId="{D6C9E8AB-CC19-4390-9BDD-5BBB7AFD975D}" dt="2020-07-08T01:43:36.557" v="108"/>
        <pc:sldMkLst>
          <pc:docMk/>
          <pc:sldMk cId="1451658408" sldId="680"/>
        </pc:sldMkLst>
        <pc:picChg chg="del">
          <ac:chgData name="Michael Burke" userId="2b141af4-fa2b-4b6e-80e7-33a0fd24a71a" providerId="ADAL" clId="{D6C9E8AB-CC19-4390-9BDD-5BBB7AFD975D}" dt="2020-07-08T01:38:06.500" v="84"/>
          <ac:picMkLst>
            <pc:docMk/>
            <pc:sldMk cId="1451658408" sldId="680"/>
            <ac:picMk id="5" creationId="{458AE2C1-3FA3-4A9C-AA9B-669027281448}"/>
          </ac:picMkLst>
        </pc:picChg>
        <pc:picChg chg="mod">
          <ac:chgData name="Michael Burke" userId="2b141af4-fa2b-4b6e-80e7-33a0fd24a71a" providerId="ADAL" clId="{D6C9E8AB-CC19-4390-9BDD-5BBB7AFD975D}" dt="2020-07-08T01:43:21.129" v="85" actId="1076"/>
          <ac:picMkLst>
            <pc:docMk/>
            <pc:sldMk cId="1451658408" sldId="680"/>
            <ac:picMk id="6" creationId="{53EB6FCE-E099-4490-8C4D-2289FC37F6F1}"/>
          </ac:picMkLst>
        </pc:picChg>
      </pc:sldChg>
      <pc:sldChg chg="delSp modSp modTransition modAnim">
        <pc:chgData name="Michael Burke" userId="2b141af4-fa2b-4b6e-80e7-33a0fd24a71a" providerId="ADAL" clId="{D6C9E8AB-CC19-4390-9BDD-5BBB7AFD975D}" dt="2020-07-08T02:03:51.680" v="354"/>
        <pc:sldMkLst>
          <pc:docMk/>
          <pc:sldMk cId="3811612340" sldId="681"/>
        </pc:sldMkLst>
        <pc:picChg chg="del">
          <ac:chgData name="Michael Burke" userId="2b141af4-fa2b-4b6e-80e7-33a0fd24a71a" providerId="ADAL" clId="{D6C9E8AB-CC19-4390-9BDD-5BBB7AFD975D}" dt="2020-07-08T02:01:50.618" v="298"/>
          <ac:picMkLst>
            <pc:docMk/>
            <pc:sldMk cId="3811612340" sldId="681"/>
            <ac:picMk id="4" creationId="{B5A20E94-9C72-4B87-963E-86B41B63BA11}"/>
          </ac:picMkLst>
        </pc:picChg>
        <pc:picChg chg="mod">
          <ac:chgData name="Michael Burke" userId="2b141af4-fa2b-4b6e-80e7-33a0fd24a71a" providerId="ADAL" clId="{D6C9E8AB-CC19-4390-9BDD-5BBB7AFD975D}" dt="2020-07-08T02:03:28.504" v="299" actId="1076"/>
          <ac:picMkLst>
            <pc:docMk/>
            <pc:sldMk cId="3811612340" sldId="681"/>
            <ac:picMk id="5" creationId="{4CD75FCC-7FE1-4F98-B506-64A63DED77A8}"/>
          </ac:picMkLst>
        </pc:picChg>
      </pc:sldChg>
      <pc:sldMasterChg chg="delSldLayout">
        <pc:chgData name="Michael Burke" userId="2b141af4-fa2b-4b6e-80e7-33a0fd24a71a" providerId="ADAL" clId="{D6C9E8AB-CC19-4390-9BDD-5BBB7AFD975D}" dt="2020-07-08T01:52:37.640" v="267" actId="2696"/>
        <pc:sldMasterMkLst>
          <pc:docMk/>
          <pc:sldMasterMk cId="2085658869" sldId="2147483706"/>
        </pc:sldMasterMkLst>
        <pc:sldLayoutChg chg="del">
          <pc:chgData name="Michael Burke" userId="2b141af4-fa2b-4b6e-80e7-33a0fd24a71a" providerId="ADAL" clId="{D6C9E8AB-CC19-4390-9BDD-5BBB7AFD975D}" dt="2020-07-08T01:52:37.640" v="267" actId="2696"/>
          <pc:sldLayoutMkLst>
            <pc:docMk/>
            <pc:sldMasterMk cId="2085658869" sldId="2147483706"/>
            <pc:sldLayoutMk cId="1978761295" sldId="214748370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14B8EB-320A-7243-873C-17C56E128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02D48-C343-F74C-A174-D4A6E3148F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B6E94-5093-8246-8BE9-1B1AF808650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8327F-1D0B-B844-BC4C-61D4FA6E90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7248D-3FE4-C448-9AED-A69A7C8D08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BC6C2-8958-A346-AA05-C3AEB544B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95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B27A-C9AA-984A-A24C-527A9811A00F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ED685-496B-D549-8CBD-D0F25238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8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670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7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9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6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lvl="0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7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D685-496B-D549-8CBD-D0F2523875A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6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0290E9-847E-1E49-A856-CFBF44435ADF}"/>
              </a:ext>
            </a:extLst>
          </p:cNvPr>
          <p:cNvSpPr/>
          <p:nvPr userDrawn="1"/>
        </p:nvSpPr>
        <p:spPr>
          <a:xfrm flipH="1">
            <a:off x="0" y="0"/>
            <a:ext cx="403479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A54D49CC-EF3C-CA4E-8FE5-B746FB43F2D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816009" y="6083199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86DFB7-968A-3942-8CE9-01E3DBD2207D}" type="datetime1">
              <a:rPr lang="en-AU" smtClean="0"/>
              <a:pPr/>
              <a:t>30/07/2020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3CFB6-B253-1B44-8148-A2053B451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17" y="5942903"/>
            <a:ext cx="2726358" cy="32285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435862-78DE-4F42-8C30-97A466F53F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5425" y="1903"/>
            <a:ext cx="815657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a front cover image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2757480-954B-1B47-A34D-EA7CF9C28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829" y="607719"/>
            <a:ext cx="3115585" cy="19690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800"/>
              </a:lnSpc>
              <a:buNone/>
              <a:defRPr sz="4000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your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34B74F30-EDC4-2E43-BD2D-AA52B71154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828" y="2928351"/>
            <a:ext cx="3115585" cy="2542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You can insert your subtitle here.</a:t>
            </a:r>
          </a:p>
        </p:txBody>
      </p:sp>
    </p:spTree>
    <p:extLst>
      <p:ext uri="{BB962C8B-B14F-4D97-AF65-F5344CB8AC3E}">
        <p14:creationId xmlns:p14="http://schemas.microsoft.com/office/powerpoint/2010/main" val="3258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67972C-E217-694C-B02C-6ABDB82D0ED9}"/>
              </a:ext>
            </a:extLst>
          </p:cNvPr>
          <p:cNvSpPr/>
          <p:nvPr userDrawn="1"/>
        </p:nvSpPr>
        <p:spPr>
          <a:xfrm flipV="1">
            <a:off x="0" y="0"/>
            <a:ext cx="12192000" cy="3429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FE1C15-F860-0A4D-BE72-CFEC9E2FEB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0840" y="2254499"/>
            <a:ext cx="3429000" cy="3429000"/>
          </a:xfrm>
          <a:prstGeom prst="rect">
            <a:avLst/>
          </a:prstGeom>
          <a:solidFill>
            <a:srgbClr val="ED7103">
              <a:alpha val="56000"/>
            </a:srgb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FCA8AE5-9C32-A44A-94D6-00A6BE6AC2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5861" y="2254499"/>
            <a:ext cx="3429000" cy="3429000"/>
          </a:xfrm>
          <a:prstGeom prst="rect">
            <a:avLst/>
          </a:prstGeom>
          <a:solidFill>
            <a:srgbClr val="ED7103">
              <a:alpha val="56000"/>
            </a:srgb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D5E4AA2-AD38-564E-A2B9-8EE91AF74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9939" y="2254499"/>
            <a:ext cx="3429000" cy="3429000"/>
          </a:xfrm>
          <a:prstGeom prst="rect">
            <a:avLst/>
          </a:prstGeom>
          <a:solidFill>
            <a:srgbClr val="ED7103">
              <a:alpha val="56000"/>
            </a:srgb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BD6FC5-51CF-9940-91D8-A44CECCB3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7B0BA26F-E714-384A-BBDB-0462DD372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840" y="693358"/>
            <a:ext cx="9575052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also great for </a:t>
            </a:r>
            <a:br>
              <a:rPr lang="en-US" dirty="0"/>
            </a:br>
            <a:r>
              <a:rPr lang="en-US" dirty="0"/>
              <a:t>Three Images</a:t>
            </a:r>
          </a:p>
        </p:txBody>
      </p:sp>
    </p:spTree>
    <p:extLst>
      <p:ext uri="{BB962C8B-B14F-4D97-AF65-F5344CB8AC3E}">
        <p14:creationId xmlns:p14="http://schemas.microsoft.com/office/powerpoint/2010/main" val="147476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80E6BF-562A-6A4D-B815-1B0ABD481032}"/>
              </a:ext>
            </a:extLst>
          </p:cNvPr>
          <p:cNvSpPr/>
          <p:nvPr userDrawn="1"/>
        </p:nvSpPr>
        <p:spPr>
          <a:xfrm flipV="1">
            <a:off x="0" y="0"/>
            <a:ext cx="12192000" cy="3429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840E94-7CFC-E041-8404-68C87800ED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8810208-7C23-C743-9C50-9EE681624E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56" y="4988406"/>
            <a:ext cx="2452539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Image Label 1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D3550D9A-2627-3E4E-A8F3-67F3B3EC5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0690" y="4988406"/>
            <a:ext cx="2452539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Image Label 2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8951DC0A-7EF7-7F4C-A0F1-AB017F3305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3072" y="4988406"/>
            <a:ext cx="2452539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Image Label 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F38602-31ED-3F46-B806-0CB2965389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1806" y="4988406"/>
            <a:ext cx="2452539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Image Label 4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B8B909F-1C84-1D49-B374-9153ED7E5C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840" y="693358"/>
            <a:ext cx="5535160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Slide is Great For Labelling Images</a:t>
            </a:r>
          </a:p>
          <a:p>
            <a:pPr lvl="0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210AE2-EC29-BB48-9550-A1A52C37189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350" y="2315345"/>
            <a:ext cx="2452688" cy="2462212"/>
          </a:xfrm>
          <a:prstGeom prst="rect">
            <a:avLst/>
          </a:prstGeom>
          <a:solidFill>
            <a:srgbClr val="ED7103">
              <a:alpha val="52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0E40E59-D74A-A34C-AA81-E2983BECB2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80085" y="2315345"/>
            <a:ext cx="2452688" cy="2462212"/>
          </a:xfrm>
          <a:prstGeom prst="rect">
            <a:avLst/>
          </a:prstGeom>
          <a:solidFill>
            <a:srgbClr val="ED7103">
              <a:alpha val="52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DCD5A680-B634-5343-BFA0-26489E1B542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32467" y="2315345"/>
            <a:ext cx="2452688" cy="2462212"/>
          </a:xfrm>
          <a:prstGeom prst="rect">
            <a:avLst/>
          </a:prstGeom>
          <a:solidFill>
            <a:srgbClr val="ED7103">
              <a:alpha val="52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37F59768-3B2A-104E-B763-EE0C33136F3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71202" y="2315345"/>
            <a:ext cx="2452688" cy="2462212"/>
          </a:xfrm>
          <a:prstGeom prst="rect">
            <a:avLst/>
          </a:prstGeom>
          <a:solidFill>
            <a:srgbClr val="ED7103">
              <a:alpha val="52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58033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41B3E78-BDB1-6A45-BD72-DF241F137C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7103">
              <a:alpha val="36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main image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9D6A51-0ECD-FD4D-BA82-BD257B67A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793" y="247980"/>
            <a:ext cx="2030413" cy="2030413"/>
          </a:xfrm>
          <a:prstGeom prst="rect">
            <a:avLst/>
          </a:prstGeom>
          <a:solidFill>
            <a:srgbClr val="ED7103">
              <a:alpha val="4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1C0F37B7-03BA-1A49-9064-2DA5BB261B9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80793" y="2458918"/>
            <a:ext cx="2030413" cy="2030413"/>
          </a:xfrm>
          <a:prstGeom prst="rect">
            <a:avLst/>
          </a:prstGeom>
          <a:solidFill>
            <a:srgbClr val="ED7103">
              <a:alpha val="4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2</a:t>
            </a:r>
          </a:p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E5255AE-AFC7-5E48-91EB-7D92946D2B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80793" y="4615264"/>
            <a:ext cx="2030413" cy="2030413"/>
          </a:xfrm>
          <a:prstGeom prst="rect">
            <a:avLst/>
          </a:prstGeom>
          <a:solidFill>
            <a:srgbClr val="ED7103">
              <a:alpha val="4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3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752C23-AA12-4D49-8703-F6648B952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10BF9C9-A655-6445-8412-442AEC467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984128"/>
            <a:ext cx="3984625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the Heading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AB9E15D-267B-3C4A-B51F-068EB7180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0" y="3016581"/>
            <a:ext cx="3984625" cy="2851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is a gallery slide. It is great for showcasing project photos.</a:t>
            </a:r>
          </a:p>
        </p:txBody>
      </p:sp>
    </p:spTree>
    <p:extLst>
      <p:ext uri="{BB962C8B-B14F-4D97-AF65-F5344CB8AC3E}">
        <p14:creationId xmlns:p14="http://schemas.microsoft.com/office/powerpoint/2010/main" val="321947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AA9018-AF96-454B-BB64-EB4D37C2C69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6C54D7A-8E5C-AA4F-8E8B-42864848DD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984128"/>
            <a:ext cx="3984625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the Heading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FF07878-0034-9C4F-AC0D-8CE0913FE4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0" y="3016581"/>
            <a:ext cx="3984625" cy="2851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is another gallery slide. It is great for showcasing project photos.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4CE17E-A9C7-3248-BB07-EB240EA5C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7BE3823-96A6-4B41-A50E-D7FBB8ED95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D7103">
              <a:alpha val="47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main image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D877A4C-ADBC-B449-9F2E-99E45209B4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793" y="247980"/>
            <a:ext cx="2030413" cy="2030413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75B3737-876C-CC45-825A-3D28EE5D21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80793" y="2458918"/>
            <a:ext cx="2030413" cy="2030413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2</a:t>
            </a:r>
          </a:p>
          <a:p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D5B9C0-9253-E243-A1D4-A289359306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80793" y="4615264"/>
            <a:ext cx="2030413" cy="2030413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6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AA9018-AF96-454B-BB64-EB4D37C2C6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D877A4C-ADBC-B449-9F2E-99E45209B4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38191" y="365539"/>
            <a:ext cx="1949783" cy="1959860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ADA26C92-F4A8-7944-BD01-5A2CA2FF7A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61281" y="365539"/>
            <a:ext cx="1949783" cy="1959860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F6F2BCB1-E4F6-6749-8653-F6880E117F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815902" y="365539"/>
            <a:ext cx="1949783" cy="1959860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82098E34-01FA-744B-BC42-346F9101E7E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38191" y="2478119"/>
            <a:ext cx="1949783" cy="1959860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D581BB09-B39C-7A4A-902C-E74D5463798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38191" y="4601209"/>
            <a:ext cx="1949783" cy="1959860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Support </a:t>
            </a:r>
            <a:br>
              <a:rPr lang="en-US" dirty="0"/>
            </a:br>
            <a:r>
              <a:rPr lang="en-US" dirty="0"/>
              <a:t>Image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6C54D7A-8E5C-AA4F-8E8B-42864848DD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984128"/>
            <a:ext cx="3984625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great Gallery Slide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FF07878-0034-9C4F-AC0D-8CE0913FE4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0" y="3016581"/>
            <a:ext cx="3984625" cy="2851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is another gallery slide. It is great for showcasing project photos.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8D4C18B-A0E5-6245-B508-4F12086969A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58782" y="2488629"/>
            <a:ext cx="4106904" cy="4072439"/>
          </a:xfrm>
          <a:prstGeom prst="rect">
            <a:avLst/>
          </a:prstGeom>
          <a:solidFill>
            <a:srgbClr val="ED7103">
              <a:alpha val="50000"/>
            </a:srgbClr>
          </a:solidFill>
          <a:ln w="19050">
            <a:noFill/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103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Hero Image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6A0B72-E425-B743-A601-1BCACBE2F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7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s and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34F8E5-0ABF-E347-BB59-36EF80E03B8F}"/>
              </a:ext>
            </a:extLst>
          </p:cNvPr>
          <p:cNvSpPr/>
          <p:nvPr userDrawn="1"/>
        </p:nvSpPr>
        <p:spPr>
          <a:xfrm flipV="1">
            <a:off x="0" y="0"/>
            <a:ext cx="12192000" cy="22272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07F45368-8356-F14E-AB52-E5BAAE9BD0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693358"/>
            <a:ext cx="7545930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Great for Highlighting Four Benefits using Icons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967B9A-F745-7949-9E76-FA7C91999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CC8205-B78B-414E-9C0B-2F3AD78BB5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7965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1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68E741B-1A88-344F-96AF-D0D5006AB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0956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2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17516EF-A0A0-1044-9F72-9F1592E1B3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6196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C158701A-26D7-104D-9590-1E3966D0A7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3205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selling point example. Don’t use too much text. Insert Icons from the icon library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898A35E-6F9D-D44E-BBEA-0B63C602B2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7280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3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F2D2C51B-13D0-FE49-B0AB-71B5A5550C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2520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5C12D50-8B89-6F4A-8912-8BA8625943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75071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4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FEEA9396-958A-9C45-95A0-AA33450F8C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80311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BBDE8D3-9819-BA49-9FD7-E75D11E9A55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67681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B1576007-66F7-D247-AA9B-746A4F5CBBE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047358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DF2EDF65-1860-5742-AB04-55C02B288A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858797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034FE63B-C34E-FB44-A55D-6EB3B87CD8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56588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75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s and Fea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34F8E5-0ABF-E347-BB59-36EF80E03B8F}"/>
              </a:ext>
            </a:extLst>
          </p:cNvPr>
          <p:cNvSpPr/>
          <p:nvPr userDrawn="1"/>
        </p:nvSpPr>
        <p:spPr>
          <a:xfrm>
            <a:off x="0" y="2227206"/>
            <a:ext cx="12192000" cy="463079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07F45368-8356-F14E-AB52-E5BAAE9BD0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693358"/>
            <a:ext cx="7545930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Great for Highlighting Benefits using Icons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CC8205-B78B-414E-9C0B-2F3AD78BB5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6797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1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68E741B-1A88-344F-96AF-D0D5006AB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3184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2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17516EF-A0A0-1044-9F72-9F1592E1B3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3107" y="4698446"/>
            <a:ext cx="312245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selling point example. Don’t use too much text. Insert Icons from the icon library.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C93E01-069F-6446-A50F-342A74B57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B4132EC3-1960-2846-9B60-86DE54CB06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227" y="4698446"/>
            <a:ext cx="312245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selling point example. Don’t use too much text. Insert Icons from the icon library.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A2F91398-1884-4D40-BAA2-EF0800F12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2064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3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AA6538C-5439-C64C-88A2-F22236C21A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1987" y="4698446"/>
            <a:ext cx="312245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selling point example. Don’t use too much text. Insert Icons from the icon library.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AC8AC-6F58-2041-9409-239E1A3AF01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435112" y="2403284"/>
            <a:ext cx="1449002" cy="14490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an Icon from the Icon Library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A6AF5FE-6D38-9141-9BD3-3DE55C5E6A5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87680" y="2403284"/>
            <a:ext cx="1449002" cy="14490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an Icon from the Icon Library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2A7ECEFB-4548-4449-BC2C-2FBDD9D6CDA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237009" y="2403284"/>
            <a:ext cx="1449002" cy="14490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an Icon from the Icon Library</a:t>
            </a:r>
          </a:p>
        </p:txBody>
      </p:sp>
    </p:spTree>
    <p:extLst>
      <p:ext uri="{BB962C8B-B14F-4D97-AF65-F5344CB8AC3E}">
        <p14:creationId xmlns:p14="http://schemas.microsoft.com/office/powerpoint/2010/main" val="354287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0B579D-967E-BD4A-B2A3-3F4DE139B1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641449"/>
            <a:ext cx="9545638" cy="3297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statement or section header slide. Insert a strong selling point or section title.</a:t>
            </a:r>
          </a:p>
        </p:txBody>
      </p:sp>
    </p:spTree>
    <p:extLst>
      <p:ext uri="{BB962C8B-B14F-4D97-AF65-F5344CB8AC3E}">
        <p14:creationId xmlns:p14="http://schemas.microsoft.com/office/powerpoint/2010/main" val="4238489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40362-A14A-A04E-8000-A2EA645715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7103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56F5683-8D24-4047-9C5D-290AF8DD8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641449"/>
            <a:ext cx="9545638" cy="3297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statement or section header slide. Insert a strong selling point or section title.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28525E5-31DA-4056-A2A9-34FF60E60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933" y="6165796"/>
            <a:ext cx="807724" cy="4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6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40362-A14A-A04E-8000-A2EA645715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7103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C34C4-CCF7-3843-B608-7765D5D91E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56F5683-8D24-4047-9C5D-290AF8DD8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641449"/>
            <a:ext cx="9545638" cy="3297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statement or section header slide. Insert a strong selling point or section title.</a:t>
            </a:r>
          </a:p>
        </p:txBody>
      </p:sp>
    </p:spTree>
    <p:extLst>
      <p:ext uri="{BB962C8B-B14F-4D97-AF65-F5344CB8AC3E}">
        <p14:creationId xmlns:p14="http://schemas.microsoft.com/office/powerpoint/2010/main" val="124833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7D887D-A3A4-5548-9B20-5143822E4DD4}"/>
              </a:ext>
            </a:extLst>
          </p:cNvPr>
          <p:cNvSpPr/>
          <p:nvPr userDrawn="1"/>
        </p:nvSpPr>
        <p:spPr>
          <a:xfrm flipH="1">
            <a:off x="0" y="0"/>
            <a:ext cx="403479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BD279-5C6A-6D49-B079-EE3E01EBF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DEB7CE-0975-C44C-9945-028AECC28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793" y="787998"/>
            <a:ext cx="3008159" cy="2078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600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General</a:t>
            </a:r>
            <a:br>
              <a:rPr lang="en-US" dirty="0"/>
            </a:br>
            <a:r>
              <a:rPr lang="en-US" dirty="0"/>
              <a:t>Content Slide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53BD196-4AEF-FD4D-8268-03F93C2CC1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1" y="3016581"/>
            <a:ext cx="3002602" cy="2705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Use this slide to list general content such as key selling points.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EDD9E3D-79F6-AE47-A032-9B8C674E2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6077" y="1945948"/>
            <a:ext cx="6924572" cy="3776449"/>
          </a:xfrm>
          <a:prstGeom prst="rect">
            <a:avLst/>
          </a:prstGeom>
        </p:spPr>
        <p:txBody>
          <a:bodyPr>
            <a:normAutofit/>
          </a:bodyPr>
          <a:lstStyle>
            <a:lvl1pPr marL="0" marR="113190" indent="0">
              <a:spcBef>
                <a:spcPts val="61"/>
              </a:spcBef>
              <a:buClr>
                <a:srgbClr val="ED7103"/>
              </a:buClr>
              <a:buFont typeface="Arial" panose="020B0604020202020204" pitchFamily="34" charset="0"/>
              <a:buNone/>
              <a:defRPr sz="2400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marL="7700" marR="113190">
              <a:spcBef>
                <a:spcPts val="61"/>
              </a:spcBef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 example of a generic content slide which can use an image or some text.</a:t>
            </a:r>
          </a:p>
          <a:p>
            <a:pPr marL="7700" marR="113190">
              <a:spcBef>
                <a:spcPts val="61"/>
              </a:spcBef>
            </a:pPr>
            <a:endParaRPr lang="en-AU" sz="2400" spc="-4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0" marR="113190">
              <a:spcBef>
                <a:spcPts val="61"/>
              </a:spcBef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Like This: </a:t>
            </a:r>
          </a:p>
          <a:p>
            <a:pPr marL="7700" marR="113190">
              <a:spcBef>
                <a:spcPts val="61"/>
              </a:spcBef>
            </a:pPr>
            <a:endParaRPr lang="en-AU" sz="2400" spc="-4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another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Another one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One more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36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or Testimoni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F314C-A657-4444-909E-DBDA37B29678}"/>
              </a:ext>
            </a:extLst>
          </p:cNvPr>
          <p:cNvSpPr/>
          <p:nvPr userDrawn="1"/>
        </p:nvSpPr>
        <p:spPr>
          <a:xfrm>
            <a:off x="0" y="0"/>
            <a:ext cx="8161568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81D3D5-0FB9-F346-A7FD-19C56BEA1390}"/>
              </a:ext>
            </a:extLst>
          </p:cNvPr>
          <p:cNvSpPr/>
          <p:nvPr userDrawn="1"/>
        </p:nvSpPr>
        <p:spPr>
          <a:xfrm>
            <a:off x="6207844" y="500502"/>
            <a:ext cx="5505407" cy="5833883"/>
          </a:xfrm>
          <a:prstGeom prst="rect">
            <a:avLst/>
          </a:prstGeom>
          <a:solidFill>
            <a:srgbClr val="ED7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E1E248AF-5206-464B-9553-19EE1BF207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2024717"/>
            <a:ext cx="4858092" cy="18041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</a:t>
            </a:r>
            <a:br>
              <a:rPr lang="en-US" dirty="0"/>
            </a:br>
            <a:r>
              <a:rPr lang="en-US" dirty="0"/>
              <a:t>Statistic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315A8-8897-3C46-B62D-BB4AB9F87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4BC12CB3-D0C9-5E4A-B994-66B9C4DD73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0" y="3592925"/>
            <a:ext cx="4858092" cy="2851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Use this slide to show off one of our many impressive statistics. Like how many staff we have. 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5538833-922E-1D42-AA2F-95D43B189F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323" y="1553505"/>
            <a:ext cx="4799331" cy="2517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800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4AC51927-E9A8-DC46-AA05-26FAB0BAE4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2281" y="4070784"/>
            <a:ext cx="4780373" cy="10912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Employees Nationally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9E4DBE1-0C10-754F-A794-7A281F8B5E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3781" y="5412967"/>
            <a:ext cx="4780373" cy="499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132162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0EC5D-E80B-0542-B1D4-84A670F91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DADF9-B588-A143-B8B3-6AB1F03139F5}"/>
              </a:ext>
            </a:extLst>
          </p:cNvPr>
          <p:cNvSpPr/>
          <p:nvPr userDrawn="1"/>
        </p:nvSpPr>
        <p:spPr>
          <a:xfrm>
            <a:off x="3285460" y="432262"/>
            <a:ext cx="8468735" cy="600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1872A0C-31B7-C145-9202-B9FC6152BD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815715"/>
            <a:ext cx="2366715" cy="2015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Use this to place your tables or charts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E1A2AD51-68BA-AE4D-864F-C07F882754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955" y="3008666"/>
            <a:ext cx="2366715" cy="2286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kern="1800" spc="-6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Followed by a short description.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F318E-4B1D-EC45-8256-6E141651B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7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0EC5D-E80B-0542-B1D4-84A670F91E87}"/>
              </a:ext>
            </a:extLst>
          </p:cNvPr>
          <p:cNvSpPr/>
          <p:nvPr userDrawn="1"/>
        </p:nvSpPr>
        <p:spPr>
          <a:xfrm>
            <a:off x="8928106" y="0"/>
            <a:ext cx="3263893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1872A0C-31B7-C145-9202-B9FC6152BD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87480" y="815715"/>
            <a:ext cx="2366715" cy="2015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Use this to place your tables or charts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E1A2AD51-68BA-AE4D-864F-C07F882754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7479" y="3008666"/>
            <a:ext cx="2366715" cy="22860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kern="1800" spc="-6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Followed by a short description.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A5B50-A0DE-3C42-A9BA-9A0C80F6A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67" y="6183979"/>
            <a:ext cx="1671927" cy="2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0EC5D-E80B-0542-B1D4-84A670F91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1872A0C-31B7-C145-9202-B9FC6152BD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6532" y="4041932"/>
            <a:ext cx="7218934" cy="954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nice way to end.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F318E-4B1D-EC45-8256-6E141651B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82" y="3049939"/>
            <a:ext cx="3471035" cy="4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80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54E1EB-BD48-4DA3-8455-B9A14C54D5A0}"/>
              </a:ext>
            </a:extLst>
          </p:cNvPr>
          <p:cNvSpPr/>
          <p:nvPr userDrawn="1"/>
        </p:nvSpPr>
        <p:spPr>
          <a:xfrm>
            <a:off x="0" y="3647975"/>
            <a:ext cx="12192000" cy="3268463"/>
          </a:xfrm>
          <a:prstGeom prst="rect">
            <a:avLst/>
          </a:prstGeom>
          <a:solidFill>
            <a:srgbClr val="D7D8C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97FCBE-6387-4B57-89F4-DD82C639B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06" y="6270177"/>
            <a:ext cx="1304658" cy="3671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AF3732F-CD53-4918-9BA7-9CDCDA1F7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293" y="5987548"/>
            <a:ext cx="9073412" cy="855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CB7AE-D4A0-41F0-A31D-C8F34C440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295" y="3721143"/>
            <a:ext cx="9073412" cy="2000400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Picture 6" descr="A city at night&#10;&#10;Description automatically generated">
            <a:extLst>
              <a:ext uri="{FF2B5EF4-FFF2-40B4-BE49-F238E27FC236}">
                <a16:creationId xmlns:a16="http://schemas.microsoft.com/office/drawing/2014/main" id="{294FC051-F2D5-486E-B07B-08F689EF48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" y="0"/>
            <a:ext cx="1218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s and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34F8E5-0ABF-E347-BB59-36EF80E03B8F}"/>
              </a:ext>
            </a:extLst>
          </p:cNvPr>
          <p:cNvSpPr/>
          <p:nvPr userDrawn="1"/>
        </p:nvSpPr>
        <p:spPr>
          <a:xfrm flipV="1">
            <a:off x="0" y="0"/>
            <a:ext cx="12192000" cy="9649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07F45368-8356-F14E-AB52-E5BAAE9BD0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693358"/>
            <a:ext cx="7545930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Great for Highlighting Four Benefits using Icons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CC8205-B78B-414E-9C0B-2F3AD78BB5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7965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1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68E741B-1A88-344F-96AF-D0D5006ABA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0956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2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17516EF-A0A0-1044-9F72-9F1592E1B3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6196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C158701A-26D7-104D-9590-1E3966D0A7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3205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selling point example. Don’t use too much text. Insert Icons from the icon library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5898A35E-6F9D-D44E-BBEA-0B63C602B2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7280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3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F2D2C51B-13D0-FE49-B0AB-71B5A5550C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2520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5C12D50-8B89-6F4A-8912-8BA8625943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75071" y="3852287"/>
            <a:ext cx="1745632" cy="739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 spc="-150">
                <a:solidFill>
                  <a:srgbClr val="ED710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Selling Point 4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FEEA9396-958A-9C45-95A0-AA33450F8C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80311" y="4698446"/>
            <a:ext cx="2538484" cy="1194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kern="1800" spc="-6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another selling point example. Don’t use too much text.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BBDE8D3-9819-BA49-9FD7-E75D11E9A55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67681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B1576007-66F7-D247-AA9B-746A4F5CBBE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047358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DF2EDF65-1860-5742-AB04-55C02B288A8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858797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034FE63B-C34E-FB44-A55D-6EB3B87CD8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56588" y="2511425"/>
            <a:ext cx="1346200" cy="1346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86425D6-16FF-42F4-85FC-9994707E9C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07" y="6164642"/>
            <a:ext cx="846382" cy="4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5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0290E9-847E-1E49-A856-CFBF44435ADF}"/>
              </a:ext>
            </a:extLst>
          </p:cNvPr>
          <p:cNvSpPr/>
          <p:nvPr userDrawn="1"/>
        </p:nvSpPr>
        <p:spPr>
          <a:xfrm flipH="1">
            <a:off x="0" y="0"/>
            <a:ext cx="403479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F8C8C-7CF3-6841-A9AB-A58902706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9842" y="2719219"/>
            <a:ext cx="7149367" cy="1473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9000"/>
              </a:lnSpc>
              <a:spcBef>
                <a:spcPts val="555"/>
              </a:spcBef>
              <a:spcAft>
                <a:spcPts val="0"/>
              </a:spcAft>
              <a:buNone/>
              <a:defRPr sz="5400" b="1" i="0" spc="-1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7700" marR="8854">
              <a:lnSpc>
                <a:spcPct val="79400"/>
              </a:lnSpc>
              <a:spcBef>
                <a:spcPts val="1155"/>
              </a:spcBef>
            </a:pPr>
            <a:r>
              <a:rPr lang="en-AU" sz="4400" b="1" dirty="0">
                <a:solidFill>
                  <a:srgbClr val="ED7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Title</a:t>
            </a:r>
            <a:br>
              <a:rPr lang="en-AU" sz="4400" b="1" dirty="0">
                <a:solidFill>
                  <a:srgbClr val="ED710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4400" b="1" dirty="0">
                <a:solidFill>
                  <a:srgbClr val="ED7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Page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FEF050-EE01-4D45-B485-E450A1E760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29" y="5900489"/>
            <a:ext cx="2726358" cy="696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sz="1400" b="1" kern="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Your Title</a:t>
            </a:r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A54D49CC-EF3C-CA4E-8FE5-B746FB43F2D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816009" y="6083199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86DFB7-968A-3942-8CE9-01E3DBD2207D}" type="datetime1">
              <a:rPr lang="en-AU" smtClean="0"/>
              <a:pPr/>
              <a:t>30/07/2020</a:t>
            </a:fld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81BFF7EA-9EE2-8348-A3B7-FCCC2F1CD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9841" y="4457925"/>
            <a:ext cx="7149367" cy="1473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You can insert your subtitle here.</a:t>
            </a:r>
          </a:p>
        </p:txBody>
      </p:sp>
    </p:spTree>
    <p:extLst>
      <p:ext uri="{BB962C8B-B14F-4D97-AF65-F5344CB8AC3E}">
        <p14:creationId xmlns:p14="http://schemas.microsoft.com/office/powerpoint/2010/main" val="2083648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40362-A14A-A04E-8000-A2EA645715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D7103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56F5683-8D24-4047-9C5D-290AF8DD8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641449"/>
            <a:ext cx="9545638" cy="3297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a statement or section header slide. Insert a strong selling point or section title.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28525E5-31DA-4056-A2A9-34FF60E60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933" y="6165796"/>
            <a:ext cx="807724" cy="4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7D887D-A3A4-5548-9B20-5143822E4DD4}"/>
              </a:ext>
            </a:extLst>
          </p:cNvPr>
          <p:cNvSpPr/>
          <p:nvPr userDrawn="1"/>
        </p:nvSpPr>
        <p:spPr>
          <a:xfrm flipH="1">
            <a:off x="8157210" y="0"/>
            <a:ext cx="403479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53BD196-4AEF-FD4D-8268-03F93C2CC1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1" y="2279163"/>
            <a:ext cx="6924572" cy="2705817"/>
          </a:xfrm>
          <a:prstGeom prst="rect">
            <a:avLst/>
          </a:prstGeom>
        </p:spPr>
        <p:txBody>
          <a:bodyPr>
            <a:normAutofit/>
          </a:bodyPr>
          <a:lstStyle>
            <a:lvl1pPr marL="0" marR="113190" indent="0">
              <a:spcBef>
                <a:spcPts val="61"/>
              </a:spcBef>
              <a:buClr>
                <a:srgbClr val="ED7103"/>
              </a:buClr>
              <a:buFont typeface="Arial" panose="020B0604020202020204" pitchFamily="34" charset="0"/>
              <a:buNone/>
              <a:defRPr sz="2400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marL="7700" marR="113190">
              <a:spcBef>
                <a:spcPts val="61"/>
              </a:spcBef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another example of a generic content slide which can use one image or some text. </a:t>
            </a:r>
          </a:p>
          <a:p>
            <a:pPr marL="7700" marR="113190">
              <a:spcBef>
                <a:spcPts val="61"/>
              </a:spcBef>
            </a:pPr>
            <a:endParaRPr lang="en-AU" sz="2400" spc="-4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another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Another one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One more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0FE50-33B2-6443-BB3F-539B01C63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75DE521-7795-1648-9E7C-39DA6C16AD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793" y="787999"/>
            <a:ext cx="4900034" cy="1381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0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General</a:t>
            </a:r>
            <a:br>
              <a:rPr lang="en-US" dirty="0"/>
            </a:br>
            <a:r>
              <a:rPr lang="en-US" dirty="0"/>
              <a:t>Content Slide</a:t>
            </a:r>
          </a:p>
        </p:txBody>
      </p:sp>
    </p:spTree>
    <p:extLst>
      <p:ext uri="{BB962C8B-B14F-4D97-AF65-F5344CB8AC3E}">
        <p14:creationId xmlns:p14="http://schemas.microsoft.com/office/powerpoint/2010/main" val="55359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A82A0-1DD3-F046-9BD9-082B4476F88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BD279-5C6A-6D49-B079-EE3E01EBF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DEB7CE-0975-C44C-9945-028AECC28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793" y="787999"/>
            <a:ext cx="4900034" cy="1381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000" b="1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 General</a:t>
            </a:r>
            <a:br>
              <a:rPr lang="en-US" dirty="0"/>
            </a:br>
            <a:r>
              <a:rPr lang="en-US" dirty="0"/>
              <a:t>Content Slide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5EEEF40-2565-A548-A955-33FDF2AB75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1" y="2633123"/>
            <a:ext cx="4894476" cy="2705817"/>
          </a:xfrm>
          <a:prstGeom prst="rect">
            <a:avLst/>
          </a:prstGeom>
        </p:spPr>
        <p:txBody>
          <a:bodyPr>
            <a:normAutofit/>
          </a:bodyPr>
          <a:lstStyle>
            <a:lvl1pPr marL="7700" marR="113190" indent="0">
              <a:spcBef>
                <a:spcPts val="61"/>
              </a:spcBef>
              <a:buClr>
                <a:srgbClr val="ED7103"/>
              </a:buClr>
              <a:buFont typeface="Wingdings" pitchFamily="2" charset="2"/>
              <a:buNone/>
              <a:defRPr sz="2400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Use this slide to list general content such as key selling points.</a:t>
            </a:r>
          </a:p>
          <a:p>
            <a:pPr lvl="0"/>
            <a:endParaRPr lang="en-US" dirty="0"/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another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Another one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One more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8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DA82A0-1DD3-F046-9BD9-082B4476F88D}"/>
              </a:ext>
            </a:extLst>
          </p:cNvPr>
          <p:cNvSpPr/>
          <p:nvPr userDrawn="1"/>
        </p:nvSpPr>
        <p:spPr>
          <a:xfrm flipH="1"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4BBA3-9852-2048-B178-42FAB45C22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767221E-0FCE-3846-BC64-754D5184AF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793" y="787999"/>
            <a:ext cx="4900034" cy="13819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0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General</a:t>
            </a:r>
            <a:br>
              <a:rPr lang="en-US" dirty="0"/>
            </a:br>
            <a:r>
              <a:rPr lang="en-US" dirty="0"/>
              <a:t>Content Slide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403C23FC-0D48-3249-9E92-13777DE163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351" y="2633123"/>
            <a:ext cx="4894476" cy="2705817"/>
          </a:xfrm>
          <a:prstGeom prst="rect">
            <a:avLst/>
          </a:prstGeom>
        </p:spPr>
        <p:txBody>
          <a:bodyPr>
            <a:normAutofit/>
          </a:bodyPr>
          <a:lstStyle>
            <a:lvl1pPr marL="7700" marR="113190" indent="0">
              <a:spcBef>
                <a:spcPts val="61"/>
              </a:spcBef>
              <a:buClr>
                <a:srgbClr val="ED7103"/>
              </a:buClr>
              <a:buFont typeface="Wingdings" pitchFamily="2" charset="2"/>
              <a:buNone/>
              <a:defRPr sz="2400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Use this slide to list general content such as key selling points.</a:t>
            </a:r>
          </a:p>
          <a:p>
            <a:pPr lvl="0"/>
            <a:endParaRPr lang="en-US" dirty="0"/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This is another dot point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Another one</a:t>
            </a:r>
          </a:p>
          <a:p>
            <a:pPr marL="350600" marR="113190" indent="-342900">
              <a:spcBef>
                <a:spcPts val="61"/>
              </a:spcBef>
              <a:buClr>
                <a:srgbClr val="ED7103"/>
              </a:buClr>
              <a:buFont typeface="Wingdings" pitchFamily="2" charset="2"/>
              <a:buChar char="§"/>
            </a:pPr>
            <a:r>
              <a:rPr lang="en-AU" sz="2400" spc="-45" dirty="0">
                <a:latin typeface="Arial" panose="020B0604020202020204" pitchFamily="34" charset="0"/>
                <a:cs typeface="Arial" panose="020B0604020202020204" pitchFamily="34" charset="0"/>
              </a:rPr>
              <a:t>One more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9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D15353-1272-E641-AC67-47BB9F706A65}"/>
              </a:ext>
            </a:extLst>
          </p:cNvPr>
          <p:cNvSpPr/>
          <p:nvPr userDrawn="1"/>
        </p:nvSpPr>
        <p:spPr>
          <a:xfrm flipH="1">
            <a:off x="8157210" y="0"/>
            <a:ext cx="403479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D5E4AA2-AD38-564E-A2B9-8EE91AF74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779" y="657089"/>
            <a:ext cx="5535160" cy="5518740"/>
          </a:xfrm>
          <a:prstGeom prst="rect">
            <a:avLst/>
          </a:prstGeom>
          <a:solidFill>
            <a:srgbClr val="ED7103">
              <a:alpha val="52000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EFD0A4-F59C-C741-8379-9C13607000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587" y="1250061"/>
            <a:ext cx="4993542" cy="13658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great for One image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F7FA84F-3306-154D-9C44-C5CA1D74DD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87" y="2743200"/>
            <a:ext cx="4993542" cy="2448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slide uses one image with a title and short description. This is great to show off a feature of a project.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8CDED-02EF-3046-8BFD-125730A68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4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4E1507C-57B7-694C-933C-80B457C457C7}"/>
              </a:ext>
            </a:extLst>
          </p:cNvPr>
          <p:cNvSpPr/>
          <p:nvPr userDrawn="1"/>
        </p:nvSpPr>
        <p:spPr>
          <a:xfrm>
            <a:off x="0" y="1763119"/>
            <a:ext cx="12192000" cy="3429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D5E4AA2-AD38-564E-A2B9-8EE91AF74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779" y="657089"/>
            <a:ext cx="5535160" cy="5518740"/>
          </a:xfrm>
          <a:prstGeom prst="rect">
            <a:avLst/>
          </a:prstGeom>
          <a:solidFill>
            <a:srgbClr val="ED7103">
              <a:alpha val="45000"/>
            </a:srgb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EFD0A4-F59C-C741-8379-9C13607000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587" y="2093192"/>
            <a:ext cx="4993542" cy="13658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also great for One Image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F7FA84F-3306-154D-9C44-C5CA1D74DD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587" y="3628103"/>
            <a:ext cx="4993542" cy="1564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slide uses one image with a title and short description. This is great to show off a feature of a project.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8CDED-02EF-3046-8BFD-125730A68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EFD0A4-F59C-C741-8379-9C13607000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956" y="739480"/>
            <a:ext cx="2855026" cy="25352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also great for just one image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F7FA84F-3306-154D-9C44-C5CA1D74DD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63282" y="2007114"/>
            <a:ext cx="3223179" cy="26406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000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is a dot point</a:t>
            </a:r>
          </a:p>
          <a:p>
            <a:pPr lvl="0"/>
            <a:r>
              <a:rPr lang="en-US" dirty="0"/>
              <a:t>This is also a dot point</a:t>
            </a:r>
          </a:p>
          <a:p>
            <a:pPr lvl="0"/>
            <a:r>
              <a:rPr lang="en-US" dirty="0"/>
              <a:t>Another dot point</a:t>
            </a:r>
          </a:p>
          <a:p>
            <a:pPr lvl="0"/>
            <a:r>
              <a:rPr lang="en-US" dirty="0"/>
              <a:t>This is a dot point</a:t>
            </a:r>
          </a:p>
          <a:p>
            <a:pPr lvl="0"/>
            <a:r>
              <a:rPr lang="en-US" dirty="0"/>
              <a:t>This is also a dot point</a:t>
            </a:r>
          </a:p>
          <a:p>
            <a:pPr lvl="0"/>
            <a:r>
              <a:rPr lang="en-US" dirty="0"/>
              <a:t>Another dot point</a:t>
            </a:r>
          </a:p>
          <a:p>
            <a:pPr lvl="0"/>
            <a:r>
              <a:rPr lang="en-US" dirty="0"/>
              <a:t>Last 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8CDED-02EF-3046-8BFD-125730A68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6" y="6204352"/>
            <a:ext cx="1671927" cy="192067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D5E4AA2-AD38-564E-A2B9-8EE91AF74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7768" y="0"/>
            <a:ext cx="4176463" cy="6858000"/>
          </a:xfrm>
          <a:prstGeom prst="rect">
            <a:avLst/>
          </a:prstGeom>
          <a:solidFill>
            <a:srgbClr val="ED7103">
              <a:alpha val="45000"/>
            </a:srgb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7F08C37-ACF2-1C49-B409-DE406EC24C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57" y="3477872"/>
            <a:ext cx="2855026" cy="20007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This slide uses one image with a title and short description.</a:t>
            </a:r>
          </a:p>
        </p:txBody>
      </p:sp>
    </p:spTree>
    <p:extLst>
      <p:ext uri="{BB962C8B-B14F-4D97-AF65-F5344CB8AC3E}">
        <p14:creationId xmlns:p14="http://schemas.microsoft.com/office/powerpoint/2010/main" val="332990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67972C-E217-694C-B02C-6ABDB82D0ED9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FE1C15-F860-0A4D-BE72-CFEC9E2FEB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0840" y="2254499"/>
            <a:ext cx="3429000" cy="3429000"/>
          </a:xfrm>
          <a:prstGeom prst="rect">
            <a:avLst/>
          </a:prstGeom>
          <a:solidFill>
            <a:srgbClr val="ED7103">
              <a:alpha val="51000"/>
            </a:srgb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FCA8AE5-9C32-A44A-94D6-00A6BE6AC2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5861" y="2254499"/>
            <a:ext cx="3429000" cy="3429000"/>
          </a:xfrm>
          <a:prstGeom prst="rect">
            <a:avLst/>
          </a:prstGeom>
          <a:solidFill>
            <a:srgbClr val="ED7103">
              <a:alpha val="51000"/>
            </a:srgb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D5E4AA2-AD38-564E-A2B9-8EE91AF747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9939" y="2254499"/>
            <a:ext cx="3429000" cy="3429000"/>
          </a:xfrm>
          <a:prstGeom prst="rect">
            <a:avLst/>
          </a:prstGeom>
          <a:solidFill>
            <a:srgbClr val="ED7103">
              <a:alpha val="51000"/>
            </a:srgb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r>
              <a:rPr lang="en-US" dirty="0"/>
              <a:t>Click to insert a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4327E-1B59-2D43-ACA5-5F8DE05ED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6" y="6183979"/>
            <a:ext cx="1671927" cy="21244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EFD0A4-F59C-C741-8379-9C13607000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840" y="693358"/>
            <a:ext cx="5535160" cy="1288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 spc="-1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Slide is Great for </a:t>
            </a:r>
            <a:br>
              <a:rPr lang="en-US" dirty="0"/>
            </a:br>
            <a:r>
              <a:rPr lang="en-US" dirty="0"/>
              <a:t>Three Images</a:t>
            </a:r>
          </a:p>
        </p:txBody>
      </p:sp>
    </p:spTree>
    <p:extLst>
      <p:ext uri="{BB962C8B-B14F-4D97-AF65-F5344CB8AC3E}">
        <p14:creationId xmlns:p14="http://schemas.microsoft.com/office/powerpoint/2010/main" val="105969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87E5D-AD4F-4634-8A28-48C74A43D9A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93005" y="6204692"/>
            <a:ext cx="79254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5" r:id="rId2"/>
    <p:sldLayoutId id="2147483696" r:id="rId3"/>
    <p:sldLayoutId id="2147483686" r:id="rId4"/>
    <p:sldLayoutId id="2147483694" r:id="rId5"/>
    <p:sldLayoutId id="2147483699" r:id="rId6"/>
    <p:sldLayoutId id="2147483698" r:id="rId7"/>
    <p:sldLayoutId id="2147483700" r:id="rId8"/>
    <p:sldLayoutId id="2147483679" r:id="rId9"/>
    <p:sldLayoutId id="2147483692" r:id="rId10"/>
    <p:sldLayoutId id="2147483681" r:id="rId11"/>
    <p:sldLayoutId id="2147483683" r:id="rId12"/>
    <p:sldLayoutId id="2147483678" r:id="rId13"/>
    <p:sldLayoutId id="2147483701" r:id="rId14"/>
    <p:sldLayoutId id="2147483680" r:id="rId15"/>
    <p:sldLayoutId id="2147483693" r:id="rId16"/>
    <p:sldLayoutId id="2147483677" r:id="rId17"/>
    <p:sldLayoutId id="2147483697" r:id="rId18"/>
    <p:sldLayoutId id="2147483704" r:id="rId19"/>
    <p:sldLayoutId id="2147483682" r:id="rId20"/>
    <p:sldLayoutId id="2147483684" r:id="rId21"/>
    <p:sldLayoutId id="2147483703" r:id="rId22"/>
    <p:sldLayoutId id="2147483702" r:id="rId23"/>
    <p:sldLayoutId id="2147483705" r:id="rId2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7103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5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89" r:id="rId2"/>
    <p:sldLayoutId id="2147483708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7103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7103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hyperlink" Target="http://www.bcag.net.au/" TargetMode="External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8E5CD63-5F43-4A97-BADA-29D9E77D3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Its time to shift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3228DA-B2CC-4C0B-B26B-217F8F60A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Strategic Planning - Towards 2025</a:t>
            </a:r>
          </a:p>
        </p:txBody>
      </p:sp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3AEBF9B-B7F5-450C-AE28-700871285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61" y="6067876"/>
            <a:ext cx="1182434" cy="69478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5DD828-093B-489E-8F3E-A52A8524A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4414" y="6212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760"/>
    </mc:Choice>
    <mc:Fallback xmlns="">
      <p:transition spd="slow" advClick="0" advTm="18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0"/>
            <a:ext cx="9597158" cy="754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SWEET SPOT FOR LEADERS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B6559-AC61-408D-80B1-09255CD2E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110448"/>
            <a:ext cx="8311390" cy="574755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D06F2-E85D-43F0-A3F0-1C15B1F7C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0950" y="604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410"/>
    </mc:Choice>
    <mc:Fallback xmlns="">
      <p:transition spd="slow" advClick="0" advTm="6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3C8A4-43FB-2E4C-9C11-0F51797DB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2694562"/>
            <a:ext cx="9545638" cy="22441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What does the leader need to do differently?</a:t>
            </a:r>
          </a:p>
          <a:p>
            <a:endParaRPr lang="en-US" dirty="0"/>
          </a:p>
        </p:txBody>
      </p:sp>
      <p:pic>
        <p:nvPicPr>
          <p:cNvPr id="3" name="Recorded Sound 23">
            <a:hlinkClick r:id="" action="ppaction://media"/>
            <a:extLst>
              <a:ext uri="{FF2B5EF4-FFF2-40B4-BE49-F238E27FC236}">
                <a16:creationId xmlns:a16="http://schemas.microsoft.com/office/drawing/2014/main" id="{98D4CD6E-4CDF-488F-BDDC-D162086B0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137" y="62812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60"/>
    </mc:Choice>
    <mc:Fallback xmlns="">
      <p:transition spd="slow" advClick="0" advTm="9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0"/>
            <a:ext cx="9597158" cy="754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LEADERS ROLE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B3C492-F768-4D0F-A97B-420AD03D3E74}"/>
              </a:ext>
            </a:extLst>
          </p:cNvPr>
          <p:cNvSpPr/>
          <p:nvPr/>
        </p:nvSpPr>
        <p:spPr>
          <a:xfrm>
            <a:off x="698157" y="1893108"/>
            <a:ext cx="1079568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3200" dirty="0"/>
              <a:t>ENGAGE board and executive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3200" dirty="0"/>
              <a:t>Ensure team are CAPABLE in strategic thinking and change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3200" dirty="0"/>
              <a:t>Less focus on the plan – MORE PLANNING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3200" dirty="0"/>
              <a:t>More REGULAR REVIEWS  - market shifts, VUCA, technology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3200" dirty="0"/>
              <a:t>Consider INDEPENDENT external facilitation</a:t>
            </a:r>
          </a:p>
          <a:p>
            <a:pPr marL="285750" indent="-285750">
              <a:buClr>
                <a:srgbClr val="ED7103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9D7BB9-BBDF-4D41-8692-B3B525BB5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4527" y="62645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820"/>
    </mc:Choice>
    <mc:Fallback xmlns="">
      <p:transition spd="slow" advClick="0" advTm="5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89DDA-D1B0-7A4A-8A87-ABE7CA1DF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9004" y="1215957"/>
            <a:ext cx="7186314" cy="3918105"/>
          </a:xfrm>
        </p:spPr>
        <p:txBody>
          <a:bodyPr>
            <a:normAutofit fontScale="25000" lnSpcReduction="20000"/>
          </a:bodyPr>
          <a:lstStyle/>
          <a:p>
            <a:pPr marL="206375">
              <a:lnSpc>
                <a:spcPct val="160000"/>
              </a:lnSpc>
            </a:pPr>
            <a:r>
              <a:rPr lang="en-AU" sz="9600" b="0" dirty="0"/>
              <a:t>We covered: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AU" sz="9600" b="0" dirty="0"/>
              <a:t>Why Strategic Planning and why it pays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AU" sz="9600" b="0" dirty="0"/>
              <a:t>The causes of failure in Strategic Planning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9600" b="0" dirty="0"/>
              <a:t>Why the approach to strategic planning needs to shift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9600" b="0" dirty="0"/>
              <a:t>What are the shifts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AU" sz="9600" b="0" dirty="0"/>
              <a:t>What the leader needs to do differently</a:t>
            </a:r>
            <a:endParaRPr lang="en-US" sz="9600" b="0" dirty="0"/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endParaRPr lang="en-US" sz="9600" b="0" dirty="0"/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endParaRPr lang="en-US" sz="9600" b="0" dirty="0"/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endParaRPr lang="en-US" sz="9600" b="0" dirty="0"/>
          </a:p>
          <a:p>
            <a:pPr algn="ctr"/>
            <a:endParaRPr lang="en-US" sz="2000" dirty="0">
              <a:solidFill>
                <a:srgbClr val="ED71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CE3B1-F006-714E-B0C1-EBE959449D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829" y="5621063"/>
            <a:ext cx="3334384" cy="89871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0" dirty="0"/>
              <a:t>Michael Burke</a:t>
            </a:r>
          </a:p>
          <a:p>
            <a:pPr algn="ctr"/>
            <a:r>
              <a:rPr lang="en-US" b="0" dirty="0"/>
              <a:t>Burke Corporate Advisory Group</a:t>
            </a:r>
          </a:p>
          <a:p>
            <a:pPr algn="ctr"/>
            <a:r>
              <a:rPr lang="en-US" b="0" dirty="0">
                <a:hlinkClick r:id="rId5"/>
              </a:rPr>
              <a:t>www.bcag.net.au</a:t>
            </a:r>
            <a:endParaRPr lang="en-US" b="0" dirty="0"/>
          </a:p>
          <a:p>
            <a:pPr algn="ctr"/>
            <a:r>
              <a:rPr lang="en-US" b="0" dirty="0"/>
              <a:t>mburke@bcag.net.au</a:t>
            </a:r>
          </a:p>
          <a:p>
            <a:pPr algn="ctr"/>
            <a:endParaRPr lang="en-US" b="0" dirty="0"/>
          </a:p>
          <a:p>
            <a:pPr algn="ctr"/>
            <a:endParaRPr lang="en-US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EF0CD-1468-4F25-A34B-F15154F5C0CF}"/>
              </a:ext>
            </a:extLst>
          </p:cNvPr>
          <p:cNvSpPr txBox="1"/>
          <p:nvPr/>
        </p:nvSpPr>
        <p:spPr>
          <a:xfrm>
            <a:off x="4980562" y="428016"/>
            <a:ext cx="531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/>
              <a:t>Summary from today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CC7A3-599D-4D85-B173-D0CD13555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3268" y="6110203"/>
            <a:ext cx="1162050" cy="4095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B8A924-3752-4011-81C3-872D301B6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93" y="54388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840"/>
    </mc:Choice>
    <mc:Fallback xmlns="">
      <p:transition spd="slow" advClick="0" advTm="3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1"/>
            <a:ext cx="8371398" cy="660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Agenda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EF9F0-78C5-49E8-8C51-20B83E1421AA}"/>
              </a:ext>
            </a:extLst>
          </p:cNvPr>
          <p:cNvSpPr/>
          <p:nvPr/>
        </p:nvSpPr>
        <p:spPr>
          <a:xfrm>
            <a:off x="416471" y="1750117"/>
            <a:ext cx="117755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4000" dirty="0"/>
              <a:t>Why Strategic Planning and why it pays?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4000" dirty="0"/>
              <a:t>What are the usual failures of Strategic Plans?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US" sz="4000" dirty="0"/>
              <a:t>Why the approach to Strategic Planning must shift?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US" sz="4000" dirty="0"/>
              <a:t>What are the shifts?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4000" dirty="0"/>
              <a:t>What does the leader need to do differently?</a:t>
            </a:r>
            <a:endParaRPr lang="en-AU" sz="2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6B86B5-FF13-419F-AF6A-7A83DEA91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0532" y="62366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640"/>
    </mc:Choice>
    <mc:Fallback xmlns="">
      <p:transition spd="slow" advClick="0" advTm="2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1"/>
            <a:ext cx="8371398" cy="660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Plan?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EF9F0-78C5-49E8-8C51-20B83E1421AA}"/>
              </a:ext>
            </a:extLst>
          </p:cNvPr>
          <p:cNvSpPr/>
          <p:nvPr/>
        </p:nvSpPr>
        <p:spPr>
          <a:xfrm>
            <a:off x="847287" y="1006679"/>
            <a:ext cx="7407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When we build a building, we plan more upfront…in business its not much different. Good strategic planning should: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Puts leader in CONTROL 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Act as a FILTER – where we play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MINIMISES external THREATS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ALIGN a team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DELIGHT our customers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Lead to good FINANCIAL PERFORMANCE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LIFT team CAPABILITY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IMPROVE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56E18-DABA-43F5-AAFC-890CF7763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767" y="2637739"/>
            <a:ext cx="3347207" cy="251040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B0907-D5F1-496D-930A-4AA993A1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1974" y="61864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200"/>
    </mc:Choice>
    <mc:Fallback xmlns="">
      <p:transition spd="slow" advClick="0" advTm="11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3C8A4-43FB-2E4C-9C11-0F51797DB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2694562"/>
            <a:ext cx="9545638" cy="22441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What are the usual failures of Strategic Plans?</a:t>
            </a:r>
          </a:p>
          <a:p>
            <a:endParaRPr lang="en-US" dirty="0"/>
          </a:p>
        </p:txBody>
      </p:sp>
      <p:pic>
        <p:nvPicPr>
          <p:cNvPr id="3" name="Recorded Sound 7">
            <a:hlinkClick r:id="" action="ppaction://media"/>
            <a:extLst>
              <a:ext uri="{FF2B5EF4-FFF2-40B4-BE49-F238E27FC236}">
                <a16:creationId xmlns:a16="http://schemas.microsoft.com/office/drawing/2014/main" id="{BB7C380A-525E-4686-BA03-99B228D3B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3805" y="6286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00"/>
    </mc:Choice>
    <mc:Fallback xmlns="">
      <p:transition spd="slow" advClick="0" advTm="1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1"/>
            <a:ext cx="8371398" cy="66054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Strategic Planning gets a bad name?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EF9F0-78C5-49E8-8C51-20B83E1421AA}"/>
              </a:ext>
            </a:extLst>
          </p:cNvPr>
          <p:cNvSpPr/>
          <p:nvPr/>
        </p:nvSpPr>
        <p:spPr>
          <a:xfrm>
            <a:off x="486561" y="2110844"/>
            <a:ext cx="55199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Annual TICK THE BOX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No EXTERNAL reality check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Plan NOT OWNED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Strategy by AGENDA time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POOR execution  - 30% chance of success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POOR team skillset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C460F-7163-4266-BDDB-D1FBFD91D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270" y="2277021"/>
            <a:ext cx="4633414" cy="277618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B6FCE-E099-4490-8C4D-2289FC37F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1254" y="6247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970"/>
    </mc:Choice>
    <mc:Fallback xmlns="">
      <p:transition spd="slow" advClick="0" advTm="10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3C8A4-43FB-2E4C-9C11-0F51797DB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618" y="2694562"/>
            <a:ext cx="11190914" cy="22441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Why the approach to Strategic Planning must shift?</a:t>
            </a:r>
          </a:p>
          <a:p>
            <a:endParaRPr lang="en-US" dirty="0"/>
          </a:p>
        </p:txBody>
      </p:sp>
      <p:pic>
        <p:nvPicPr>
          <p:cNvPr id="3" name=" Recorded Sound 9">
            <a:hlinkClick r:id="" action="ppaction://media"/>
            <a:extLst>
              <a:ext uri="{FF2B5EF4-FFF2-40B4-BE49-F238E27FC236}">
                <a16:creationId xmlns:a16="http://schemas.microsoft.com/office/drawing/2014/main" id="{0960A987-2625-47B5-A3D7-972623B17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132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00"/>
    </mc:Choice>
    <mc:Fallback xmlns=""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1"/>
            <a:ext cx="8371398" cy="660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is driving the need to shift?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EF9F0-78C5-49E8-8C51-20B83E1421AA}"/>
              </a:ext>
            </a:extLst>
          </p:cNvPr>
          <p:cNvSpPr/>
          <p:nvPr/>
        </p:nvSpPr>
        <p:spPr>
          <a:xfrm>
            <a:off x="1235413" y="1867563"/>
            <a:ext cx="102432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Strategic Planning by TIMETABLE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VUCA world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Exponential rise of TECHNOLOGY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Plans are lacking CREATIVITY</a:t>
            </a:r>
          </a:p>
          <a:p>
            <a:pPr marL="457200" indent="-457200">
              <a:buClr>
                <a:srgbClr val="ED7103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Striving for the perfect plan blocks a GOOD EXECUTABLE plan</a:t>
            </a:r>
            <a:endParaRPr lang="en-US" sz="2800" dirty="0"/>
          </a:p>
          <a:p>
            <a:pPr lvl="1"/>
            <a:endParaRPr lang="en-US" sz="3200" dirty="0"/>
          </a:p>
          <a:p>
            <a:pPr lvl="0"/>
            <a:endParaRPr lang="en-AU" sz="2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9B092-4B0B-489D-8BAC-77065CE53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438" y="6113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9980">
        <p:fade/>
      </p:transition>
    </mc:Choice>
    <mc:Fallback xmlns="">
      <p:transition spd="med" advClick="0" advTm="5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3C8A4-43FB-2E4C-9C11-0F51797DB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600" y="2694562"/>
            <a:ext cx="9545638" cy="22441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What are the six shifts in strategic planning?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121161-7B7D-4190-8F53-383AB5504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5400" y="6229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20"/>
    </mc:Choice>
    <mc:Fallback xmlns="">
      <p:transition spd="slow" advClick="0" advTm="1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1EE9-0735-4E84-8CAB-80EDC7C396F8}"/>
              </a:ext>
            </a:extLst>
          </p:cNvPr>
          <p:cNvSpPr txBox="1">
            <a:spLocks/>
          </p:cNvSpPr>
          <p:nvPr/>
        </p:nvSpPr>
        <p:spPr>
          <a:xfrm>
            <a:off x="237506" y="218231"/>
            <a:ext cx="8371398" cy="660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0" algn="l"/>
              </a:tabLst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are the six planning shifts?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EF9F0-78C5-49E8-8C51-20B83E1421AA}"/>
              </a:ext>
            </a:extLst>
          </p:cNvPr>
          <p:cNvSpPr/>
          <p:nvPr/>
        </p:nvSpPr>
        <p:spPr>
          <a:xfrm>
            <a:off x="1235413" y="1867563"/>
            <a:ext cx="1024322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INCUBATION of thinking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AGILE approach to implementation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Treat annual strategy as a GUIDE – Increase review frequency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Introduce CREATIVITY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Ensure the business is CHANGE READY</a:t>
            </a:r>
          </a:p>
          <a:p>
            <a:pPr marL="514350" indent="-514350">
              <a:buClr>
                <a:srgbClr val="ED7103"/>
              </a:buClr>
              <a:buFont typeface="+mj-lt"/>
              <a:buAutoNum type="arabicPeriod"/>
            </a:pPr>
            <a:r>
              <a:rPr lang="en-AU" sz="2800" dirty="0"/>
              <a:t>Team ALIGNMENT and OWNERSHIP of strategy</a:t>
            </a:r>
            <a:endParaRPr lang="en-US" sz="2800" dirty="0"/>
          </a:p>
          <a:p>
            <a:pPr lvl="1"/>
            <a:endParaRPr lang="en-US" sz="3200" dirty="0"/>
          </a:p>
          <a:p>
            <a:pPr lvl="0"/>
            <a:endParaRPr lang="en-AU" sz="2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B167D6-25B0-4608-89CD-EAF62D206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8638" y="61442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570"/>
    </mc:Choice>
    <mc:Fallback xmlns="">
      <p:transition spd="slow" advClick="0" advTm="6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- AGC - August 2019" id="{DBBA000E-2A7F-4262-860A-172660A846FE}" vid="{8BDBDBDE-BBC5-484E-B9F2-9FDED5C3E1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F9D587C08C7468612FB5FC1792122" ma:contentTypeVersion="10" ma:contentTypeDescription="Create a new document." ma:contentTypeScope="" ma:versionID="926cfbbced00cf1f078a853213ae1567">
  <xsd:schema xmlns:xsd="http://www.w3.org/2001/XMLSchema" xmlns:xs="http://www.w3.org/2001/XMLSchema" xmlns:p="http://schemas.microsoft.com/office/2006/metadata/properties" xmlns:ns3="3272fda3-f450-44b5-83b5-0b98669a0ee0" targetNamespace="http://schemas.microsoft.com/office/2006/metadata/properties" ma:root="true" ma:fieldsID="cf2ba5ccdcfb5cb49edb859750f43b73" ns3:_="">
    <xsd:import namespace="3272fda3-f450-44b5-83b5-0b98669a0e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2fda3-f450-44b5-83b5-0b98669a0e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51009-7739-472F-968D-C458E90DC2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656BFD-EC17-4823-A0ED-A7AE350F2F64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272fda3-f450-44b5-83b5-0b98669a0ee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7C64F55-EC49-4905-89AC-03E8501AC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2fda3-f450-44b5-83b5-0b98669a0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19198</TotalTime>
  <Words>359</Words>
  <Application>Microsoft Office PowerPoint</Application>
  <PresentationFormat>Widescreen</PresentationFormat>
  <Paragraphs>83</Paragraphs>
  <Slides>13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Source Sans Pro</vt:lpstr>
      <vt:lpstr>Wingdings</vt:lpstr>
      <vt:lpstr>Blank</vt:lpstr>
      <vt:lpstr>Blank</vt:lpstr>
      <vt:lpstr>Strategic Planning - Towards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mburke@bcag.net.au</dc:creator>
  <cp:lastModifiedBy>Michael Burke</cp:lastModifiedBy>
  <cp:revision>102</cp:revision>
  <cp:lastPrinted>2020-05-28T05:13:36Z</cp:lastPrinted>
  <dcterms:created xsi:type="dcterms:W3CDTF">2019-06-27T05:50:02Z</dcterms:created>
  <dcterms:modified xsi:type="dcterms:W3CDTF">2020-07-30T01:29:21Z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0x010100F0DF9D587C08C7468612FB5FC1792122</vt:lpwstr>
  </property>
</Properties>
</file>