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67" r:id="rId7"/>
    <p:sldId id="268" r:id="rId8"/>
    <p:sldId id="269" r:id="rId9"/>
    <p:sldId id="270" r:id="rId10"/>
    <p:sldId id="272" r:id="rId11"/>
    <p:sldId id="274" r:id="rId12"/>
    <p:sldId id="277" r:id="rId13"/>
    <p:sldId id="28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837A29-1534-40D9-864F-129F61FAD41C}" v="439" dt="2020-09-11T04:44:41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5687" autoAdjust="0"/>
  </p:normalViewPr>
  <p:slideViewPr>
    <p:cSldViewPr snapToGrid="0">
      <p:cViewPr varScale="1">
        <p:scale>
          <a:sx n="78" d="100"/>
          <a:sy n="78" d="100"/>
        </p:scale>
        <p:origin x="114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Burke" userId="2b141af4-fa2b-4b6e-80e7-33a0fd24a71a" providerId="ADAL" clId="{70DBFDC0-67C6-4215-9BBA-8370F47F2E0E}"/>
    <pc:docChg chg="undo custSel addSld delSld modSld delMainMaster">
      <pc:chgData name="Michael Burke" userId="2b141af4-fa2b-4b6e-80e7-33a0fd24a71a" providerId="ADAL" clId="{70DBFDC0-67C6-4215-9BBA-8370F47F2E0E}" dt="2020-09-11T04:44:41.006" v="480"/>
      <pc:docMkLst>
        <pc:docMk/>
      </pc:docMkLst>
      <pc:sldChg chg="modSp modTransition modNotesTx">
        <pc:chgData name="Michael Burke" userId="2b141af4-fa2b-4b6e-80e7-33a0fd24a71a" providerId="ADAL" clId="{70DBFDC0-67C6-4215-9BBA-8370F47F2E0E}" dt="2020-09-11T04:30:19.421" v="75"/>
        <pc:sldMkLst>
          <pc:docMk/>
          <pc:sldMk cId="1786255722" sldId="257"/>
        </pc:sldMkLst>
        <pc:spChg chg="mod">
          <ac:chgData name="Michael Burke" userId="2b141af4-fa2b-4b6e-80e7-33a0fd24a71a" providerId="ADAL" clId="{70DBFDC0-67C6-4215-9BBA-8370F47F2E0E}" dt="2020-09-11T04:23:45.140" v="2" actId="6549"/>
          <ac:spMkLst>
            <pc:docMk/>
            <pc:sldMk cId="1786255722" sldId="257"/>
            <ac:spMk id="2" creationId="{A933D94C-6EAD-4FFC-A1F8-8EBE980797A7}"/>
          </ac:spMkLst>
        </pc:spChg>
        <pc:picChg chg="mod">
          <ac:chgData name="Michael Burke" userId="2b141af4-fa2b-4b6e-80e7-33a0fd24a71a" providerId="ADAL" clId="{70DBFDC0-67C6-4215-9BBA-8370F47F2E0E}" dt="2020-09-11T04:29:06.744" v="57" actId="1076"/>
          <ac:picMkLst>
            <pc:docMk/>
            <pc:sldMk cId="1786255722" sldId="257"/>
            <ac:picMk id="4" creationId="{FDE50ADA-6BE2-49BA-8640-A40D436D12F5}"/>
          </ac:picMkLst>
        </pc:picChg>
      </pc:sldChg>
      <pc:sldChg chg="modSp modTransition modNotesTx">
        <pc:chgData name="Michael Burke" userId="2b141af4-fa2b-4b6e-80e7-33a0fd24a71a" providerId="ADAL" clId="{70DBFDC0-67C6-4215-9BBA-8370F47F2E0E}" dt="2020-09-11T04:31:49.798" v="96"/>
        <pc:sldMkLst>
          <pc:docMk/>
          <pc:sldMk cId="1945615909" sldId="258"/>
        </pc:sldMkLst>
        <pc:picChg chg="mod">
          <ac:chgData name="Michael Burke" userId="2b141af4-fa2b-4b6e-80e7-33a0fd24a71a" providerId="ADAL" clId="{70DBFDC0-67C6-4215-9BBA-8370F47F2E0E}" dt="2020-09-11T04:31:26.655" v="76" actId="1076"/>
          <ac:picMkLst>
            <pc:docMk/>
            <pc:sldMk cId="1945615909" sldId="258"/>
            <ac:picMk id="2" creationId="{08398DDC-182C-4CD0-ACE9-35D9064B7900}"/>
          </ac:picMkLst>
        </pc:picChg>
      </pc:sldChg>
      <pc:sldChg chg="del">
        <pc:chgData name="Michael Burke" userId="2b141af4-fa2b-4b6e-80e7-33a0fd24a71a" providerId="ADAL" clId="{70DBFDC0-67C6-4215-9BBA-8370F47F2E0E}" dt="2020-09-11T04:26:48.527" v="50" actId="2696"/>
        <pc:sldMkLst>
          <pc:docMk/>
          <pc:sldMk cId="625100904" sldId="259"/>
        </pc:sldMkLst>
      </pc:sldChg>
      <pc:sldChg chg="del">
        <pc:chgData name="Michael Burke" userId="2b141af4-fa2b-4b6e-80e7-33a0fd24a71a" providerId="ADAL" clId="{70DBFDC0-67C6-4215-9BBA-8370F47F2E0E}" dt="2020-09-11T04:23:59.345" v="4" actId="2696"/>
        <pc:sldMkLst>
          <pc:docMk/>
          <pc:sldMk cId="4149792220" sldId="260"/>
        </pc:sldMkLst>
      </pc:sldChg>
      <pc:sldChg chg="del">
        <pc:chgData name="Michael Burke" userId="2b141af4-fa2b-4b6e-80e7-33a0fd24a71a" providerId="ADAL" clId="{70DBFDC0-67C6-4215-9BBA-8370F47F2E0E}" dt="2020-09-11T04:24:00.638" v="5" actId="2696"/>
        <pc:sldMkLst>
          <pc:docMk/>
          <pc:sldMk cId="2619069279" sldId="261"/>
        </pc:sldMkLst>
      </pc:sldChg>
      <pc:sldChg chg="del">
        <pc:chgData name="Michael Burke" userId="2b141af4-fa2b-4b6e-80e7-33a0fd24a71a" providerId="ADAL" clId="{70DBFDC0-67C6-4215-9BBA-8370F47F2E0E}" dt="2020-09-11T04:24:04.139" v="12" actId="2696"/>
        <pc:sldMkLst>
          <pc:docMk/>
          <pc:sldMk cId="409010358" sldId="263"/>
        </pc:sldMkLst>
      </pc:sldChg>
      <pc:sldChg chg="del">
        <pc:chgData name="Michael Burke" userId="2b141af4-fa2b-4b6e-80e7-33a0fd24a71a" providerId="ADAL" clId="{70DBFDC0-67C6-4215-9BBA-8370F47F2E0E}" dt="2020-09-11T04:26:46.080" v="49" actId="2696"/>
        <pc:sldMkLst>
          <pc:docMk/>
          <pc:sldMk cId="735189999" sldId="264"/>
        </pc:sldMkLst>
      </pc:sldChg>
      <pc:sldChg chg="del">
        <pc:chgData name="Michael Burke" userId="2b141af4-fa2b-4b6e-80e7-33a0fd24a71a" providerId="ADAL" clId="{70DBFDC0-67C6-4215-9BBA-8370F47F2E0E}" dt="2020-09-11T04:26:44.354" v="48" actId="2696"/>
        <pc:sldMkLst>
          <pc:docMk/>
          <pc:sldMk cId="3055572834" sldId="265"/>
        </pc:sldMkLst>
      </pc:sldChg>
      <pc:sldChg chg="del">
        <pc:chgData name="Michael Burke" userId="2b141af4-fa2b-4b6e-80e7-33a0fd24a71a" providerId="ADAL" clId="{70DBFDC0-67C6-4215-9BBA-8370F47F2E0E}" dt="2020-09-11T04:24:22.681" v="13" actId="2696"/>
        <pc:sldMkLst>
          <pc:docMk/>
          <pc:sldMk cId="823104237" sldId="266"/>
        </pc:sldMkLst>
      </pc:sldChg>
      <pc:sldChg chg="modSp modTransition modNotesTx">
        <pc:chgData name="Michael Burke" userId="2b141af4-fa2b-4b6e-80e7-33a0fd24a71a" providerId="ADAL" clId="{70DBFDC0-67C6-4215-9BBA-8370F47F2E0E}" dt="2020-09-11T04:33:27.697" v="119"/>
        <pc:sldMkLst>
          <pc:docMk/>
          <pc:sldMk cId="1947692841" sldId="267"/>
        </pc:sldMkLst>
        <pc:spChg chg="mod">
          <ac:chgData name="Michael Burke" userId="2b141af4-fa2b-4b6e-80e7-33a0fd24a71a" providerId="ADAL" clId="{70DBFDC0-67C6-4215-9BBA-8370F47F2E0E}" dt="2020-09-11T04:33:01.887" v="97" actId="1076"/>
          <ac:spMkLst>
            <pc:docMk/>
            <pc:sldMk cId="1947692841" sldId="267"/>
            <ac:spMk id="2" creationId="{47F50C46-E8B7-43C3-8FEE-1E77A5E3C7AA}"/>
          </ac:spMkLst>
        </pc:spChg>
        <pc:picChg chg="mod">
          <ac:chgData name="Michael Burke" userId="2b141af4-fa2b-4b6e-80e7-33a0fd24a71a" providerId="ADAL" clId="{70DBFDC0-67C6-4215-9BBA-8370F47F2E0E}" dt="2020-09-11T04:33:05.635" v="98" actId="1076"/>
          <ac:picMkLst>
            <pc:docMk/>
            <pc:sldMk cId="1947692841" sldId="267"/>
            <ac:picMk id="3" creationId="{991DDD4C-AA70-4059-AE74-50A339BD0FB4}"/>
          </ac:picMkLst>
        </pc:picChg>
      </pc:sldChg>
      <pc:sldChg chg="modSp modTransition modNotesTx">
        <pc:chgData name="Michael Burke" userId="2b141af4-fa2b-4b6e-80e7-33a0fd24a71a" providerId="ADAL" clId="{70DBFDC0-67C6-4215-9BBA-8370F47F2E0E}" dt="2020-09-11T04:35:14.379" v="166"/>
        <pc:sldMkLst>
          <pc:docMk/>
          <pc:sldMk cId="369213100" sldId="268"/>
        </pc:sldMkLst>
        <pc:picChg chg="mod">
          <ac:chgData name="Michael Burke" userId="2b141af4-fa2b-4b6e-80e7-33a0fd24a71a" providerId="ADAL" clId="{70DBFDC0-67C6-4215-9BBA-8370F47F2E0E}" dt="2020-09-11T04:34:40.837" v="120" actId="1076"/>
          <ac:picMkLst>
            <pc:docMk/>
            <pc:sldMk cId="369213100" sldId="268"/>
            <ac:picMk id="7" creationId="{3761F6A7-7D37-4743-9AFB-B83521B0FC8D}"/>
          </ac:picMkLst>
        </pc:picChg>
      </pc:sldChg>
      <pc:sldChg chg="modSp modTransition modNotesTx">
        <pc:chgData name="Michael Burke" userId="2b141af4-fa2b-4b6e-80e7-33a0fd24a71a" providerId="ADAL" clId="{70DBFDC0-67C6-4215-9BBA-8370F47F2E0E}" dt="2020-09-11T04:37:27.615" v="250"/>
        <pc:sldMkLst>
          <pc:docMk/>
          <pc:sldMk cId="3767518017" sldId="269"/>
        </pc:sldMkLst>
        <pc:spChg chg="mod">
          <ac:chgData name="Michael Burke" userId="2b141af4-fa2b-4b6e-80e7-33a0fd24a71a" providerId="ADAL" clId="{70DBFDC0-67C6-4215-9BBA-8370F47F2E0E}" dt="2020-09-11T04:25:17.325" v="32" actId="20577"/>
          <ac:spMkLst>
            <pc:docMk/>
            <pc:sldMk cId="3767518017" sldId="269"/>
            <ac:spMk id="6" creationId="{42FF6A29-8652-4EB0-965B-EC480CD688FA}"/>
          </ac:spMkLst>
        </pc:spChg>
        <pc:picChg chg="mod">
          <ac:chgData name="Michael Burke" userId="2b141af4-fa2b-4b6e-80e7-33a0fd24a71a" providerId="ADAL" clId="{70DBFDC0-67C6-4215-9BBA-8370F47F2E0E}" dt="2020-09-11T04:37:07.844" v="167" actId="1076"/>
          <ac:picMkLst>
            <pc:docMk/>
            <pc:sldMk cId="3767518017" sldId="269"/>
            <ac:picMk id="2" creationId="{3FD0D721-D1D5-4E21-AA0D-328A2443969C}"/>
          </ac:picMkLst>
        </pc:picChg>
      </pc:sldChg>
      <pc:sldChg chg="modSp modTransition modNotesTx">
        <pc:chgData name="Michael Burke" userId="2b141af4-fa2b-4b6e-80e7-33a0fd24a71a" providerId="ADAL" clId="{70DBFDC0-67C6-4215-9BBA-8370F47F2E0E}" dt="2020-09-11T04:38:39.091" v="288"/>
        <pc:sldMkLst>
          <pc:docMk/>
          <pc:sldMk cId="4198073819" sldId="270"/>
        </pc:sldMkLst>
        <pc:picChg chg="mod">
          <ac:chgData name="Michael Burke" userId="2b141af4-fa2b-4b6e-80e7-33a0fd24a71a" providerId="ADAL" clId="{70DBFDC0-67C6-4215-9BBA-8370F47F2E0E}" dt="2020-09-11T04:38:17.894" v="254" actId="1076"/>
          <ac:picMkLst>
            <pc:docMk/>
            <pc:sldMk cId="4198073819" sldId="270"/>
            <ac:picMk id="3" creationId="{8950EF16-0CE5-43B5-B64B-9F59B9D29F04}"/>
          </ac:picMkLst>
        </pc:picChg>
      </pc:sldChg>
      <pc:sldChg chg="modSp modTransition modNotesTx">
        <pc:chgData name="Michael Burke" userId="2b141af4-fa2b-4b6e-80e7-33a0fd24a71a" providerId="ADAL" clId="{70DBFDC0-67C6-4215-9BBA-8370F47F2E0E}" dt="2020-09-11T04:40:32.004" v="362"/>
        <pc:sldMkLst>
          <pc:docMk/>
          <pc:sldMk cId="2537221114" sldId="272"/>
        </pc:sldMkLst>
        <pc:picChg chg="mod">
          <ac:chgData name="Michael Burke" userId="2b141af4-fa2b-4b6e-80e7-33a0fd24a71a" providerId="ADAL" clId="{70DBFDC0-67C6-4215-9BBA-8370F47F2E0E}" dt="2020-09-11T04:40:15.624" v="289" actId="1076"/>
          <ac:picMkLst>
            <pc:docMk/>
            <pc:sldMk cId="2537221114" sldId="272"/>
            <ac:picMk id="2" creationId="{323E1126-B57A-41BE-8FCE-94F9AE106D94}"/>
          </ac:picMkLst>
        </pc:picChg>
      </pc:sldChg>
      <pc:sldChg chg="del">
        <pc:chgData name="Michael Burke" userId="2b141af4-fa2b-4b6e-80e7-33a0fd24a71a" providerId="ADAL" clId="{70DBFDC0-67C6-4215-9BBA-8370F47F2E0E}" dt="2020-09-11T04:26:34.200" v="47" actId="2696"/>
        <pc:sldMkLst>
          <pc:docMk/>
          <pc:sldMk cId="2754969877" sldId="273"/>
        </pc:sldMkLst>
      </pc:sldChg>
      <pc:sldChg chg="modSp modTransition">
        <pc:chgData name="Michael Burke" userId="2b141af4-fa2b-4b6e-80e7-33a0fd24a71a" providerId="ADAL" clId="{70DBFDC0-67C6-4215-9BBA-8370F47F2E0E}" dt="2020-09-11T04:42:15.518" v="407"/>
        <pc:sldMkLst>
          <pc:docMk/>
          <pc:sldMk cId="2191670937" sldId="274"/>
        </pc:sldMkLst>
        <pc:picChg chg="mod">
          <ac:chgData name="Michael Burke" userId="2b141af4-fa2b-4b6e-80e7-33a0fd24a71a" providerId="ADAL" clId="{70DBFDC0-67C6-4215-9BBA-8370F47F2E0E}" dt="2020-09-11T04:41:48.065" v="363" actId="1076"/>
          <ac:picMkLst>
            <pc:docMk/>
            <pc:sldMk cId="2191670937" sldId="274"/>
            <ac:picMk id="2" creationId="{535F5725-3D1B-407C-B7C7-29B5BACF7741}"/>
          </ac:picMkLst>
        </pc:picChg>
      </pc:sldChg>
      <pc:sldChg chg="del">
        <pc:chgData name="Michael Burke" userId="2b141af4-fa2b-4b6e-80e7-33a0fd24a71a" providerId="ADAL" clId="{70DBFDC0-67C6-4215-9BBA-8370F47F2E0E}" dt="2020-09-11T04:26:20.179" v="46" actId="2696"/>
        <pc:sldMkLst>
          <pc:docMk/>
          <pc:sldMk cId="192373648" sldId="275"/>
        </pc:sldMkLst>
      </pc:sldChg>
      <pc:sldChg chg="del">
        <pc:chgData name="Michael Burke" userId="2b141af4-fa2b-4b6e-80e7-33a0fd24a71a" providerId="ADAL" clId="{70DBFDC0-67C6-4215-9BBA-8370F47F2E0E}" dt="2020-09-11T04:26:14.204" v="45" actId="2696"/>
        <pc:sldMkLst>
          <pc:docMk/>
          <pc:sldMk cId="1170847041" sldId="276"/>
        </pc:sldMkLst>
      </pc:sldChg>
      <pc:sldChg chg="modSp modTransition modNotesTx">
        <pc:chgData name="Michael Burke" userId="2b141af4-fa2b-4b6e-80e7-33a0fd24a71a" providerId="ADAL" clId="{70DBFDC0-67C6-4215-9BBA-8370F47F2E0E}" dt="2020-09-11T04:43:30.254" v="447"/>
        <pc:sldMkLst>
          <pc:docMk/>
          <pc:sldMk cId="1134119961" sldId="277"/>
        </pc:sldMkLst>
        <pc:picChg chg="mod">
          <ac:chgData name="Michael Burke" userId="2b141af4-fa2b-4b6e-80e7-33a0fd24a71a" providerId="ADAL" clId="{70DBFDC0-67C6-4215-9BBA-8370F47F2E0E}" dt="2020-09-11T04:43:12.381" v="408" actId="1076"/>
          <ac:picMkLst>
            <pc:docMk/>
            <pc:sldMk cId="1134119961" sldId="277"/>
            <ac:picMk id="5" creationId="{98154E86-316E-4928-965C-F6BFE737FD56}"/>
          </ac:picMkLst>
        </pc:picChg>
      </pc:sldChg>
      <pc:sldChg chg="add del">
        <pc:chgData name="Michael Burke" userId="2b141af4-fa2b-4b6e-80e7-33a0fd24a71a" providerId="ADAL" clId="{70DBFDC0-67C6-4215-9BBA-8370F47F2E0E}" dt="2020-09-11T04:25:30.580" v="35" actId="2696"/>
        <pc:sldMkLst>
          <pc:docMk/>
          <pc:sldMk cId="1692677837" sldId="279"/>
        </pc:sldMkLst>
      </pc:sldChg>
      <pc:sldChg chg="del">
        <pc:chgData name="Michael Burke" userId="2b141af4-fa2b-4b6e-80e7-33a0fd24a71a" providerId="ADAL" clId="{70DBFDC0-67C6-4215-9BBA-8370F47F2E0E}" dt="2020-09-11T04:25:43.746" v="36" actId="2696"/>
        <pc:sldMkLst>
          <pc:docMk/>
          <pc:sldMk cId="4252641853" sldId="282"/>
        </pc:sldMkLst>
      </pc:sldChg>
      <pc:sldChg chg="del">
        <pc:chgData name="Michael Burke" userId="2b141af4-fa2b-4b6e-80e7-33a0fd24a71a" providerId="ADAL" clId="{70DBFDC0-67C6-4215-9BBA-8370F47F2E0E}" dt="2020-09-11T04:25:44.935" v="37" actId="2696"/>
        <pc:sldMkLst>
          <pc:docMk/>
          <pc:sldMk cId="3785523942" sldId="283"/>
        </pc:sldMkLst>
      </pc:sldChg>
      <pc:sldChg chg="del">
        <pc:chgData name="Michael Burke" userId="2b141af4-fa2b-4b6e-80e7-33a0fd24a71a" providerId="ADAL" clId="{70DBFDC0-67C6-4215-9BBA-8370F47F2E0E}" dt="2020-09-11T04:25:47.112" v="38" actId="2696"/>
        <pc:sldMkLst>
          <pc:docMk/>
          <pc:sldMk cId="4200470232" sldId="284"/>
        </pc:sldMkLst>
      </pc:sldChg>
      <pc:sldChg chg="del">
        <pc:chgData name="Michael Burke" userId="2b141af4-fa2b-4b6e-80e7-33a0fd24a71a" providerId="ADAL" clId="{70DBFDC0-67C6-4215-9BBA-8370F47F2E0E}" dt="2020-09-11T04:25:48.177" v="39" actId="2696"/>
        <pc:sldMkLst>
          <pc:docMk/>
          <pc:sldMk cId="1592868275" sldId="285"/>
        </pc:sldMkLst>
      </pc:sldChg>
      <pc:sldChg chg="modSp modTransition modNotesTx">
        <pc:chgData name="Michael Burke" userId="2b141af4-fa2b-4b6e-80e7-33a0fd24a71a" providerId="ADAL" clId="{70DBFDC0-67C6-4215-9BBA-8370F47F2E0E}" dt="2020-09-11T04:44:41.006" v="480"/>
        <pc:sldMkLst>
          <pc:docMk/>
          <pc:sldMk cId="547065677" sldId="287"/>
        </pc:sldMkLst>
        <pc:spChg chg="mod">
          <ac:chgData name="Michael Burke" userId="2b141af4-fa2b-4b6e-80e7-33a0fd24a71a" providerId="ADAL" clId="{70DBFDC0-67C6-4215-9BBA-8370F47F2E0E}" dt="2020-09-11T04:25:56.620" v="41" actId="6549"/>
          <ac:spMkLst>
            <pc:docMk/>
            <pc:sldMk cId="547065677" sldId="287"/>
            <ac:spMk id="3" creationId="{189F8BE9-732E-457D-95D5-4D5E58696A98}"/>
          </ac:spMkLst>
        </pc:spChg>
        <pc:picChg chg="mod">
          <ac:chgData name="Michael Burke" userId="2b141af4-fa2b-4b6e-80e7-33a0fd24a71a" providerId="ADAL" clId="{70DBFDC0-67C6-4215-9BBA-8370F47F2E0E}" dt="2020-09-11T04:44:19.544" v="448" actId="1076"/>
          <ac:picMkLst>
            <pc:docMk/>
            <pc:sldMk cId="547065677" sldId="287"/>
            <ac:picMk id="4" creationId="{68E98094-41B0-4D48-8EAD-AD730FB7D2BD}"/>
          </ac:picMkLst>
        </pc:picChg>
      </pc:sldChg>
      <pc:sldChg chg="del">
        <pc:chgData name="Michael Burke" userId="2b141af4-fa2b-4b6e-80e7-33a0fd24a71a" providerId="ADAL" clId="{70DBFDC0-67C6-4215-9BBA-8370F47F2E0E}" dt="2020-09-11T04:26:03.410" v="42" actId="2696"/>
        <pc:sldMkLst>
          <pc:docMk/>
          <pc:sldMk cId="3444126336" sldId="288"/>
        </pc:sldMkLst>
      </pc:sldChg>
      <pc:sldChg chg="del">
        <pc:chgData name="Michael Burke" userId="2b141af4-fa2b-4b6e-80e7-33a0fd24a71a" providerId="ADAL" clId="{70DBFDC0-67C6-4215-9BBA-8370F47F2E0E}" dt="2020-09-11T04:24:02.091" v="6" actId="2696"/>
        <pc:sldMkLst>
          <pc:docMk/>
          <pc:sldMk cId="856300334" sldId="535"/>
        </pc:sldMkLst>
      </pc:sldChg>
      <pc:sldChg chg="del">
        <pc:chgData name="Michael Burke" userId="2b141af4-fa2b-4b6e-80e7-33a0fd24a71a" providerId="ADAL" clId="{70DBFDC0-67C6-4215-9BBA-8370F47F2E0E}" dt="2020-09-11T04:24:03.091" v="9" actId="2696"/>
        <pc:sldMkLst>
          <pc:docMk/>
          <pc:sldMk cId="1794116317" sldId="556"/>
        </pc:sldMkLst>
      </pc:sldChg>
      <pc:sldChg chg="del">
        <pc:chgData name="Michael Burke" userId="2b141af4-fa2b-4b6e-80e7-33a0fd24a71a" providerId="ADAL" clId="{70DBFDC0-67C6-4215-9BBA-8370F47F2E0E}" dt="2020-09-11T04:23:29.859" v="0" actId="2696"/>
        <pc:sldMkLst>
          <pc:docMk/>
          <pc:sldMk cId="3500737914" sldId="557"/>
        </pc:sldMkLst>
      </pc:sldChg>
      <pc:sldMasterChg chg="del delSldLayout">
        <pc:chgData name="Michael Burke" userId="2b141af4-fa2b-4b6e-80e7-33a0fd24a71a" providerId="ADAL" clId="{70DBFDC0-67C6-4215-9BBA-8370F47F2E0E}" dt="2020-09-11T04:24:02.094" v="8" actId="2696"/>
        <pc:sldMasterMkLst>
          <pc:docMk/>
          <pc:sldMasterMk cId="3809559231" sldId="2147483737"/>
        </pc:sldMasterMkLst>
        <pc:sldLayoutChg chg="del">
          <pc:chgData name="Michael Burke" userId="2b141af4-fa2b-4b6e-80e7-33a0fd24a71a" providerId="ADAL" clId="{70DBFDC0-67C6-4215-9BBA-8370F47F2E0E}" dt="2020-09-11T04:24:02.092" v="7" actId="2696"/>
          <pc:sldLayoutMkLst>
            <pc:docMk/>
            <pc:sldMasterMk cId="3809559231" sldId="2147483737"/>
            <pc:sldLayoutMk cId="3867432175" sldId="2147483757"/>
          </pc:sldLayoutMkLst>
        </pc:sldLayoutChg>
      </pc:sldMasterChg>
      <pc:sldMasterChg chg="del delSldLayout">
        <pc:chgData name="Michael Burke" userId="2b141af4-fa2b-4b6e-80e7-33a0fd24a71a" providerId="ADAL" clId="{70DBFDC0-67C6-4215-9BBA-8370F47F2E0E}" dt="2020-09-11T04:24:03.096" v="11" actId="2696"/>
        <pc:sldMasterMkLst>
          <pc:docMk/>
          <pc:sldMasterMk cId="2591330265" sldId="2147483767"/>
        </pc:sldMasterMkLst>
        <pc:sldLayoutChg chg="del">
          <pc:chgData name="Michael Burke" userId="2b141af4-fa2b-4b6e-80e7-33a0fd24a71a" providerId="ADAL" clId="{70DBFDC0-67C6-4215-9BBA-8370F47F2E0E}" dt="2020-09-11T04:24:03.093" v="10" actId="2696"/>
          <pc:sldLayoutMkLst>
            <pc:docMk/>
            <pc:sldMasterMk cId="2591330265" sldId="2147483767"/>
            <pc:sldLayoutMk cId="1754596121" sldId="214748376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335CE0-3261-458B-BA87-52C5BC69CD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6196AD-FD55-46B3-A441-88F6D05468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DE0D-169D-4944-A864-18CB6C6C5B00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ED64B-4E93-4710-A634-DCF2C96C72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B8187-64D9-4260-970E-764A988142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D7EC2-25E5-4CE5-9FAB-1439FA7FD80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3213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6282F-585C-4D0F-9983-F4CFD113B374}" type="datetimeFigureOut">
              <a:rPr lang="en-GB" smtClean="0"/>
              <a:t>11/09/2020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71884-98DE-4C44-A722-BC65B403F39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191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6700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4342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665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079DFD-DBB6-42A5-8AE5-2E113F6AB0DD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05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6216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sz="11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4965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65261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928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3 minutes (Note if you don’t want to use Mindshop’s here on these slides replace with your own to make the same point)</a:t>
            </a:r>
          </a:p>
          <a:p>
            <a:endParaRPr lang="en-US" b="1" dirty="0"/>
          </a:p>
          <a:p>
            <a:r>
              <a:rPr lang="en-US" dirty="0"/>
              <a:t>State that as just mentioned Mindshop fleshes out in layman's terms what each means (read the points on the left of this slide) and then read out a view of the points under each of the core values as examples. Gather feedback on what peoples thoughts are on that approach before moving on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3423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79DFD-DBB6-42A5-8AE5-2E113F6AB0DD}" type="slidenum">
              <a:rPr lang="en-AU" smtClean="0"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2850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f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me lapse photography of three men cycling">
            <a:extLst>
              <a:ext uri="{FF2B5EF4-FFF2-40B4-BE49-F238E27FC236}">
                <a16:creationId xmlns:a16="http://schemas.microsoft.com/office/drawing/2014/main" id="{62B692AF-D93C-4DBF-B8AC-FB144208AF7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6520"/>
          <a:stretch/>
        </p:blipFill>
        <p:spPr bwMode="auto">
          <a:xfrm>
            <a:off x="-1" y="0"/>
            <a:ext cx="12191999" cy="68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54E1EB-BD48-4DA3-8455-B9A14C54D5A0}"/>
              </a:ext>
            </a:extLst>
          </p:cNvPr>
          <p:cNvSpPr/>
          <p:nvPr userDrawn="1"/>
        </p:nvSpPr>
        <p:spPr>
          <a:xfrm>
            <a:off x="0" y="4147790"/>
            <a:ext cx="12192000" cy="2768648"/>
          </a:xfrm>
          <a:prstGeom prst="rect">
            <a:avLst/>
          </a:prstGeom>
          <a:solidFill>
            <a:srgbClr val="D7D8CA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F3732F-CD53-4918-9BA7-9CDCDA1F7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293" y="5987548"/>
            <a:ext cx="9073412" cy="85544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CB7AE-D4A0-41F0-A31D-C8F34C440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293" y="4147790"/>
            <a:ext cx="9073412" cy="1625793"/>
          </a:xfrm>
        </p:spPr>
        <p:txBody>
          <a:bodyPr anchor="ctr"/>
          <a:lstStyle>
            <a:lvl1pPr algn="ctr">
              <a:defRPr sz="60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93BC8E-B05E-4D4B-B2B4-B726DDE43C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11" y="6269236"/>
            <a:ext cx="14058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3FF86-9CA4-4713-8546-4E69E1333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C52F0-0DC3-4231-9C3C-F1AC62FC1DC1}" type="datetimeFigureOut">
              <a:rPr lang="en-AU" smtClean="0"/>
              <a:t>11/09/2020</a:t>
            </a:fld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9A3AF-C262-4A55-93C2-27BF4E1C3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AC73-4B05-402B-B941-890FE31C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A760-F4A6-413A-811E-6A5C78219B94}" type="slidenum">
              <a:rPr lang="en-AU" smtClean="0"/>
              <a:t>‹#›</a:t>
            </a:fld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BC6DC-578B-4959-9D69-06A2EE672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31" r="9091" b="164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1B03C9-1F55-4B30-AB59-C43D020E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endParaRPr lang="en-US" sz="3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5FA3F5F-6BFD-4A4D-AF2E-3E520BF6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275" y="1676399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28585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1E4370-E994-4AD6-AAF3-E184E2AA08B6}"/>
              </a:ext>
            </a:extLst>
          </p:cNvPr>
          <p:cNvSpPr/>
          <p:nvPr userDrawn="1"/>
        </p:nvSpPr>
        <p:spPr>
          <a:xfrm>
            <a:off x="7257448" y="0"/>
            <a:ext cx="4946756" cy="6858000"/>
          </a:xfrm>
          <a:prstGeom prst="rect">
            <a:avLst/>
          </a:prstGeom>
          <a:solidFill>
            <a:srgbClr val="0F3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81AC4-3E2C-4649-B050-B2402EA5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1" y="390763"/>
            <a:ext cx="5483170" cy="1325563"/>
          </a:xfrm>
        </p:spPr>
        <p:txBody>
          <a:bodyPr>
            <a:noAutofit/>
          </a:bodyPr>
          <a:lstStyle>
            <a:lvl1pPr>
              <a:defRPr lang="en-AU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744382-8F5D-41A3-95DE-9157340FB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371" y="1914831"/>
            <a:ext cx="5483170" cy="4552405"/>
          </a:xfrm>
        </p:spPr>
        <p:txBody>
          <a:bodyPr>
            <a:noAutofit/>
          </a:bodyPr>
          <a:lstStyle>
            <a:lvl1pPr>
              <a:defRPr lang="en-US" sz="2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Sub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D62E89-FABB-488D-841E-3FB6EF5E4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83" y="6221993"/>
            <a:ext cx="1304658" cy="36712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61B88-EAFB-43D7-839E-F158F85762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8453" y="1853992"/>
            <a:ext cx="4154488" cy="14954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4496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6F9A-615E-43AF-8050-0E0D72DEA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This slide is left intentionally blank for use with full screen embedded videos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FF178-0E0E-4426-BC17-0EB4BD75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8" y="6157865"/>
            <a:ext cx="14058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76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38" y="296103"/>
            <a:ext cx="10515600" cy="737282"/>
          </a:xfrm>
        </p:spPr>
        <p:txBody>
          <a:bodyPr/>
          <a:lstStyle>
            <a:lvl1pPr>
              <a:defRPr lang="en-US" sz="54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body style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2263A0-123F-4EF2-91BB-DD58A2D35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10515600" cy="40322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2F021-A0CA-4984-A4EC-56383FDA8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8" y="6157865"/>
            <a:ext cx="14058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438" y="296103"/>
            <a:ext cx="10515600" cy="737282"/>
          </a:xfrm>
        </p:spPr>
        <p:txBody>
          <a:bodyPr/>
          <a:lstStyle>
            <a:lvl1pPr>
              <a:defRPr lang="en-US" sz="54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body style</a:t>
            </a:r>
            <a:endParaRPr lang="en-A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2263A0-123F-4EF2-91BB-DD58A2D355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1376363"/>
            <a:ext cx="10515600" cy="403225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1505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ook business creativity ideas inspiration light bulb note notebook planning success thinking working writing yellow font finger hand">
            <a:extLst>
              <a:ext uri="{FF2B5EF4-FFF2-40B4-BE49-F238E27FC236}">
                <a16:creationId xmlns:a16="http://schemas.microsoft.com/office/drawing/2014/main" id="{A5C4EBB3-C893-4545-9781-177C805B103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9" r="8196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E81AC4-3E2C-4649-B050-B2402EA5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7" y="304135"/>
            <a:ext cx="6846432" cy="1458163"/>
          </a:xfrm>
        </p:spPr>
        <p:txBody>
          <a:bodyPr>
            <a:noAutofit/>
          </a:bodyPr>
          <a:lstStyle>
            <a:lvl1pPr>
              <a:defRPr lang="en-AU" sz="4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226EDB-1781-40CA-A125-A7B3F3CD0A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85" y="6319609"/>
            <a:ext cx="1304658" cy="36712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744382-8F5D-41A3-95DE-9157340FB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7637" y="1924042"/>
            <a:ext cx="6846431" cy="4019557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2800" b="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</a:lstStyle>
          <a:p>
            <a:pPr lvl="0"/>
            <a:r>
              <a:rPr lang="en-US" dirty="0"/>
              <a:t>Edit 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780B29-5FD8-4086-A63A-28E9414C07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8" y="6157865"/>
            <a:ext cx="1405800" cy="396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0"/>
            <a:ext cx="4635571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2749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12244710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76747E-5787-41ED-A0AA-1BDC87BA3705}"/>
              </a:ext>
            </a:extLst>
          </p:cNvPr>
          <p:cNvSpPr/>
          <p:nvPr userDrawn="1"/>
        </p:nvSpPr>
        <p:spPr>
          <a:xfrm>
            <a:off x="2602030" y="2444180"/>
            <a:ext cx="6987940" cy="984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55600" lvl="0" indent="0"/>
            <a:endParaRPr lang="en-AU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71CE0-4716-4FF3-8B53-469E6049F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45893" y="1794699"/>
            <a:ext cx="8579976" cy="984819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6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r>
              <a:rPr lang="en-US" dirty="0"/>
              <a:t>CLOSING REMARKS</a:t>
            </a:r>
            <a:endParaRPr lang="en-A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395045-22EE-461C-A864-9F45EA0DEA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4701" y="3065623"/>
            <a:ext cx="6988175" cy="1655762"/>
          </a:xfrm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09359-2942-4005-8897-18D71E5DCB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283" y="6221993"/>
            <a:ext cx="1304658" cy="3671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144CC9-F89F-468C-B8D6-B410B8936D7C}"/>
              </a:ext>
            </a:extLst>
          </p:cNvPr>
          <p:cNvSpPr/>
          <p:nvPr userDrawn="1"/>
        </p:nvSpPr>
        <p:spPr>
          <a:xfrm>
            <a:off x="2384277" y="2873180"/>
            <a:ext cx="7469024" cy="20406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8447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1BED4-BDE5-4163-97E4-4B1EA1297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r="9928"/>
          <a:stretch/>
        </p:blipFill>
        <p:spPr>
          <a:xfrm>
            <a:off x="8297966" y="0"/>
            <a:ext cx="388833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1E4370-E994-4AD6-AAF3-E184E2AA08B6}"/>
              </a:ext>
            </a:extLst>
          </p:cNvPr>
          <p:cNvSpPr/>
          <p:nvPr userDrawn="1"/>
        </p:nvSpPr>
        <p:spPr>
          <a:xfrm>
            <a:off x="0" y="0"/>
            <a:ext cx="829796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81AC4-3E2C-4649-B050-B2402EA5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71" y="390763"/>
            <a:ext cx="7234968" cy="1325563"/>
          </a:xfrm>
        </p:spPr>
        <p:txBody>
          <a:bodyPr>
            <a:noAutofit/>
          </a:bodyPr>
          <a:lstStyle>
            <a:lvl1pPr>
              <a:defRPr lang="en-AU" sz="44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226EDB-1781-40CA-A125-A7B3F3CD0A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85" y="6319609"/>
            <a:ext cx="1304658" cy="367124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744382-8F5D-41A3-95DE-9157340FB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371" y="1914831"/>
            <a:ext cx="7234968" cy="4552405"/>
          </a:xfrm>
        </p:spPr>
        <p:txBody>
          <a:bodyPr>
            <a:noAutofit/>
          </a:bodyPr>
          <a:lstStyle>
            <a:lvl1pPr>
              <a:defRPr lang="en-US" sz="2800" b="0" kern="1200" dirty="0" smtClean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Sub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28463D-C7FF-49AD-A892-C8BCE67B90DB}"/>
              </a:ext>
            </a:extLst>
          </p:cNvPr>
          <p:cNvSpPr/>
          <p:nvPr userDrawn="1"/>
        </p:nvSpPr>
        <p:spPr>
          <a:xfrm>
            <a:off x="8297966" y="-1"/>
            <a:ext cx="3894034" cy="6857999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513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-20868" y="0"/>
            <a:ext cx="6307163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378B67-9F63-4652-8AE1-858D4AD51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49" y="2897188"/>
            <a:ext cx="5781351" cy="9740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AU" sz="4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PLACEHOLDER</a:t>
            </a:r>
            <a:endParaRPr lang="en-AU" dirty="0"/>
          </a:p>
        </p:txBody>
      </p:sp>
      <p:pic>
        <p:nvPicPr>
          <p:cNvPr id="6146" name="Picture 2" descr="white ceramic mug filled with coffee">
            <a:extLst>
              <a:ext uri="{FF2B5EF4-FFF2-40B4-BE49-F238E27FC236}">
                <a16:creationId xmlns:a16="http://schemas.microsoft.com/office/drawing/2014/main" id="{6F104FA4-49AF-4D22-B171-4A664F65AF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5" b="11615"/>
          <a:stretch/>
        </p:blipFill>
        <p:spPr bwMode="auto">
          <a:xfrm>
            <a:off x="6286295" y="-53320"/>
            <a:ext cx="5905705" cy="69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FB822-B8A2-4936-8330-86CFD64D2625}"/>
              </a:ext>
            </a:extLst>
          </p:cNvPr>
          <p:cNvSpPr/>
          <p:nvPr userDrawn="1"/>
        </p:nvSpPr>
        <p:spPr>
          <a:xfrm>
            <a:off x="6286296" y="-53320"/>
            <a:ext cx="5953570" cy="691132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5ACE4D-A72A-4D63-A9E6-B90159ABFD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686" y="6196623"/>
            <a:ext cx="1304658" cy="3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73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6571959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378B67-9F63-4652-8AE1-858D4AD51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49" y="2897188"/>
            <a:ext cx="5781351" cy="9740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AU" sz="4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PLACEHOLDER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8A3C5-7566-4F5D-8D83-6538B2251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711" y="6070073"/>
            <a:ext cx="1602790" cy="451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8EE9F-D2A4-4C72-9B36-A93DF0DDDD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68" y="6157865"/>
            <a:ext cx="1405800" cy="396000"/>
          </a:xfrm>
          <a:prstGeom prst="rect">
            <a:avLst/>
          </a:prstGeom>
        </p:spPr>
      </p:pic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87DBF922-DC60-4750-863C-B3CB078037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-43" r="44574" b="43"/>
          <a:stretch/>
        </p:blipFill>
        <p:spPr>
          <a:xfrm>
            <a:off x="6571959" y="0"/>
            <a:ext cx="5620041" cy="68850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FB822-B8A2-4936-8330-86CFD64D2625}"/>
              </a:ext>
            </a:extLst>
          </p:cNvPr>
          <p:cNvSpPr/>
          <p:nvPr userDrawn="1"/>
        </p:nvSpPr>
        <p:spPr>
          <a:xfrm>
            <a:off x="6563032" y="3449"/>
            <a:ext cx="5628968" cy="6854551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35653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7000339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378B67-9F63-4652-8AE1-858D4AD51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49" y="2897188"/>
            <a:ext cx="6468288" cy="9740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AU" sz="4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PLACEHOLDER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C7B5CB-9F2D-42AC-9826-1E6DC28F4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27126"/>
          <a:stretch/>
        </p:blipFill>
        <p:spPr>
          <a:xfrm>
            <a:off x="7000341" y="0"/>
            <a:ext cx="519166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FB822-B8A2-4936-8330-86CFD64D2625}"/>
              </a:ext>
            </a:extLst>
          </p:cNvPr>
          <p:cNvSpPr/>
          <p:nvPr userDrawn="1"/>
        </p:nvSpPr>
        <p:spPr>
          <a:xfrm>
            <a:off x="7000340" y="0"/>
            <a:ext cx="5191660" cy="685799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1DEAF-156D-4ADC-901F-1B188A9BA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85" y="6319609"/>
            <a:ext cx="1304658" cy="3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578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moke&#10;&#10;Description automatically generated">
            <a:extLst>
              <a:ext uri="{FF2B5EF4-FFF2-40B4-BE49-F238E27FC236}">
                <a16:creationId xmlns:a16="http://schemas.microsoft.com/office/drawing/2014/main" id="{0BE8339A-0B53-4CEB-9597-4366DA345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9" r="8455" b="4916"/>
          <a:stretch/>
        </p:blipFill>
        <p:spPr>
          <a:xfrm>
            <a:off x="7047918" y="0"/>
            <a:ext cx="514408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7047918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378B67-9F63-4652-8AE1-858D4AD51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730" y="2941971"/>
            <a:ext cx="6454641" cy="9740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AU" sz="4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PLACEHOLDER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8F5FB-42B8-42C1-BE61-EA11B875D0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85" y="6319609"/>
            <a:ext cx="1304658" cy="3671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9DAB5C-4F04-455E-919B-B12EF3FD7574}"/>
              </a:ext>
            </a:extLst>
          </p:cNvPr>
          <p:cNvSpPr/>
          <p:nvPr userDrawn="1"/>
        </p:nvSpPr>
        <p:spPr>
          <a:xfrm>
            <a:off x="7047918" y="0"/>
            <a:ext cx="5144082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2471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hite and brown human robot illustration">
            <a:extLst>
              <a:ext uri="{FF2B5EF4-FFF2-40B4-BE49-F238E27FC236}">
                <a16:creationId xmlns:a16="http://schemas.microsoft.com/office/drawing/2014/main" id="{69E7EF7C-2173-4EB8-B46A-660455D1B8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13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7046911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378B67-9F63-4652-8AE1-858D4AD51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49" y="2897188"/>
            <a:ext cx="6536527" cy="9740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AU" sz="4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PLACEHOLDER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13047-916C-4064-B5BA-22657CA8F1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23" y="6269964"/>
            <a:ext cx="1304658" cy="3671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FB822-B8A2-4936-8330-86CFD64D2625}"/>
              </a:ext>
            </a:extLst>
          </p:cNvPr>
          <p:cNvSpPr/>
          <p:nvPr userDrawn="1"/>
        </p:nvSpPr>
        <p:spPr>
          <a:xfrm>
            <a:off x="7046912" y="-44784"/>
            <a:ext cx="5145087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849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581E8C4-36D1-414D-9EBD-867949F18381}"/>
              </a:ext>
            </a:extLst>
          </p:cNvPr>
          <p:cNvSpPr/>
          <p:nvPr userDrawn="1"/>
        </p:nvSpPr>
        <p:spPr>
          <a:xfrm>
            <a:off x="0" y="0"/>
            <a:ext cx="6571959" cy="6858000"/>
          </a:xfrm>
          <a:prstGeom prst="rect">
            <a:avLst/>
          </a:prstGeom>
          <a:solidFill>
            <a:srgbClr val="0F3774"/>
          </a:solidFill>
          <a:ln>
            <a:solidFill>
              <a:srgbClr val="0F3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1378B67-9F63-4652-8AE1-858D4AD512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649" y="2897188"/>
            <a:ext cx="5781351" cy="97405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AU" sz="4000" b="1" kern="1200" dirty="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PLACEHOLDER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96F491-7759-4A36-9CF3-CFCDB8371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4" b="6077"/>
          <a:stretch/>
        </p:blipFill>
        <p:spPr>
          <a:xfrm>
            <a:off x="6571959" y="0"/>
            <a:ext cx="5620041" cy="6880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67FB822-B8A2-4936-8330-86CFD64D2625}"/>
              </a:ext>
            </a:extLst>
          </p:cNvPr>
          <p:cNvSpPr/>
          <p:nvPr userDrawn="1"/>
        </p:nvSpPr>
        <p:spPr>
          <a:xfrm>
            <a:off x="6569727" y="0"/>
            <a:ext cx="5624506" cy="68580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4F2EBE-9EEF-4F90-AB99-FE05B9CB91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785" y="6319609"/>
            <a:ext cx="1304658" cy="3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96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347FE5-E8B0-4DA3-8322-6D15D912B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F8CA94-0BBE-4F2A-8DDD-AEB68A58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4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8D7D7A-BAC2-49F6-A4F6-65C0FD75D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005" y="3601297"/>
            <a:ext cx="4593021" cy="225852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6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28FAB-1992-4B31-A2CF-F94ABA8A9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0CC2-713E-44B7-A650-08F2FD171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6920A-51C9-49B3-80C0-91BE93CE9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52F0-0DC3-4231-9C3C-F1AC62FC1DC1}" type="datetimeFigureOut">
              <a:rPr lang="en-AU" smtClean="0"/>
              <a:t>11/09/2020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85A76-3D05-40BB-ABCD-F198D721E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7C084-CE3E-45D1-8E6C-3910A7CC5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A760-F4A6-413A-811E-6A5C78219B94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450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16" r:id="rId2"/>
    <p:sldLayoutId id="2147483725" r:id="rId3"/>
    <p:sldLayoutId id="2147483722" r:id="rId4"/>
    <p:sldLayoutId id="2147483708" r:id="rId5"/>
    <p:sldLayoutId id="2147483724" r:id="rId6"/>
    <p:sldLayoutId id="2147483709" r:id="rId7"/>
    <p:sldLayoutId id="2147483713" r:id="rId8"/>
    <p:sldLayoutId id="2147483719" r:id="rId9"/>
    <p:sldLayoutId id="2147483720" r:id="rId10"/>
    <p:sldLayoutId id="2147483665" r:id="rId11"/>
    <p:sldLayoutId id="2147483672" r:id="rId12"/>
    <p:sldLayoutId id="2147483654" r:id="rId13"/>
    <p:sldLayoutId id="2147483734" r:id="rId14"/>
    <p:sldLayoutId id="2147483717" r:id="rId15"/>
    <p:sldLayoutId id="214748366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hyperlink" Target="https://home.kpmg/au/en/home/insights/2018/08/soft-controls-model.html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cid:image001.png@01D6505E.10111070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cid:image001.png@01D6505E.10111070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hbr.org/2002/07/make-your-values-mean-something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933D94C-6EAD-4FFC-A1F8-8EBE98079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294" y="5775406"/>
            <a:ext cx="9073412" cy="855444"/>
          </a:xfrm>
        </p:spPr>
        <p:txBody>
          <a:bodyPr>
            <a:normAutofit lnSpcReduction="10000"/>
          </a:bodyPr>
          <a:lstStyle/>
          <a:p>
            <a:br>
              <a:rPr lang="en-AU" sz="2000" dirty="0"/>
            </a:br>
            <a:r>
              <a:rPr lang="en-AU" sz="2000" dirty="0"/>
              <a:t>Facilitated by Michael Burke</a:t>
            </a:r>
            <a:br>
              <a:rPr lang="en-AU" sz="2000" dirty="0"/>
            </a:br>
            <a:endParaRPr lang="en-AU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3228DA-B2CC-4C0B-B26B-217F8F60A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219981"/>
            <a:ext cx="12192000" cy="1555425"/>
          </a:xfrm>
        </p:spPr>
        <p:txBody>
          <a:bodyPr>
            <a:noAutofit/>
          </a:bodyPr>
          <a:lstStyle/>
          <a:p>
            <a:r>
              <a:rPr lang="en-AU" sz="4800" dirty="0"/>
              <a:t>Creating a culture of high performance for 2020/2021</a:t>
            </a:r>
            <a:endParaRPr lang="en-GB" sz="48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E50ADA-6BE2-49BA-8640-A40D436D1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0164" y="5479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5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0"/>
    </mc:Choice>
    <mc:Fallback>
      <p:transition spd="slow" advTm="1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EDD97-6F6D-4453-B6B4-D502CB74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7" y="304136"/>
            <a:ext cx="6846432" cy="6454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  <a:ea typeface="+mj-ea"/>
                <a:cs typeface="+mj-cs"/>
              </a:rPr>
              <a:t>Summary from today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F8BE9-732E-457D-95D5-4D5E58696A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638" y="1150318"/>
            <a:ext cx="6846431" cy="5403545"/>
          </a:xfrm>
        </p:spPr>
        <p:txBody>
          <a:bodyPr vert="horz" lIns="91440" tIns="45720" rIns="91440" bIns="45720" rtlCol="0">
            <a:normAutofit/>
          </a:bodyPr>
          <a:lstStyle/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Culture eats strategy for breakfast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Great examples of high performance cultures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8 elements to a high performance culture including your specific gaps</a:t>
            </a:r>
          </a:p>
          <a:p>
            <a:pPr marL="549275" indent="-342900">
              <a:lnSpc>
                <a:spcPct val="16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Using core values for rapid decision making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  <a:p>
            <a:pPr marL="206375"/>
            <a:r>
              <a:rPr lang="en-US" sz="2400" b="1" dirty="0">
                <a:solidFill>
                  <a:srgbClr val="FF0000"/>
                </a:solidFill>
              </a:rPr>
              <a:t>What is your key insight from the day?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E98094-41B0-4D48-8EAD-AD730FB7D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4464" y="55044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6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920"/>
    </mc:Choice>
    <mc:Fallback>
      <p:transition spd="slow" advClick="0" advTm="2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FADED8-8CBC-4DDB-8433-21DEA0CE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2050" name="Picture 2" descr="Culture eats strategy for breakfast | DoES Liverpool | Flickr">
            <a:extLst>
              <a:ext uri="{FF2B5EF4-FFF2-40B4-BE49-F238E27FC236}">
                <a16:creationId xmlns:a16="http://schemas.microsoft.com/office/drawing/2014/main" id="{9F74C8FF-869E-4EF5-8391-F9CE3A9C5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" b="23488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398DDC-182C-4CD0-ACE9-35D9064B7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6350" y="6164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7350"/>
    </mc:Choice>
    <mc:Fallback>
      <p:transition spd="slow" advClick="0" advTm="1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F50C46-E8B7-43C3-8FEE-1E77A5E3C7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2409" y="2329650"/>
            <a:ext cx="6454641" cy="974057"/>
          </a:xfrm>
        </p:spPr>
        <p:txBody>
          <a:bodyPr/>
          <a:lstStyle/>
          <a:p>
            <a:r>
              <a:rPr lang="en-AU" dirty="0"/>
              <a:t>8 elements to a high performance culture. Where is your biggest gap?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1DDD4C-AA70-4059-AE74-50A339BD0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0793" y="56750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9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420"/>
    </mc:Choice>
    <mc:Fallback>
      <p:transition spd="slow" advClick="0" advTm="18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986AD-06B6-4740-9C6A-A28A414AC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8 elements to a high performance 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48E0A-8D0F-4578-942C-F6B35D497078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067" y="1123339"/>
            <a:ext cx="7018342" cy="50033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F3FFB-4194-40AB-8B5B-D8B911F91C30}"/>
              </a:ext>
            </a:extLst>
          </p:cNvPr>
          <p:cNvSpPr txBox="1"/>
          <p:nvPr/>
        </p:nvSpPr>
        <p:spPr>
          <a:xfrm>
            <a:off x="4860758" y="1123339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48576-7382-49CA-A6E3-C9E418A7D427}"/>
              </a:ext>
            </a:extLst>
          </p:cNvPr>
          <p:cNvSpPr txBox="1"/>
          <p:nvPr/>
        </p:nvSpPr>
        <p:spPr>
          <a:xfrm>
            <a:off x="6917434" y="1794858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32F92-4AEB-4080-9902-37F4DF63EFD7}"/>
              </a:ext>
            </a:extLst>
          </p:cNvPr>
          <p:cNvSpPr txBox="1"/>
          <p:nvPr/>
        </p:nvSpPr>
        <p:spPr>
          <a:xfrm>
            <a:off x="7381736" y="3181476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BEF59-449B-491A-A72A-D02AF0AF2AA8}"/>
              </a:ext>
            </a:extLst>
          </p:cNvPr>
          <p:cNvSpPr txBox="1"/>
          <p:nvPr/>
        </p:nvSpPr>
        <p:spPr>
          <a:xfrm>
            <a:off x="7031177" y="4575696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8DEC86-DD46-4E73-8950-CC2B28F23EDD}"/>
              </a:ext>
            </a:extLst>
          </p:cNvPr>
          <p:cNvSpPr txBox="1"/>
          <p:nvPr/>
        </p:nvSpPr>
        <p:spPr>
          <a:xfrm>
            <a:off x="4745177" y="5399213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4A2A15-032D-42DB-BD39-05E863DF462A}"/>
              </a:ext>
            </a:extLst>
          </p:cNvPr>
          <p:cNvSpPr txBox="1"/>
          <p:nvPr/>
        </p:nvSpPr>
        <p:spPr>
          <a:xfrm>
            <a:off x="1886591" y="4679823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2DBBBC-F20A-4296-8649-029D91E9C00D}"/>
              </a:ext>
            </a:extLst>
          </p:cNvPr>
          <p:cNvSpPr txBox="1"/>
          <p:nvPr/>
        </p:nvSpPr>
        <p:spPr>
          <a:xfrm>
            <a:off x="1498293" y="2916554"/>
            <a:ext cx="2286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D1F7C-027C-4A06-9601-23158F9FD727}"/>
              </a:ext>
            </a:extLst>
          </p:cNvPr>
          <p:cNvSpPr txBox="1"/>
          <p:nvPr/>
        </p:nvSpPr>
        <p:spPr>
          <a:xfrm>
            <a:off x="2144067" y="1521926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7DE55C-8E92-49F0-9221-FCAB5D7630E6}"/>
              </a:ext>
            </a:extLst>
          </p:cNvPr>
          <p:cNvSpPr txBox="1"/>
          <p:nvPr/>
        </p:nvSpPr>
        <p:spPr>
          <a:xfrm>
            <a:off x="1914743" y="1765654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508746-B856-47A3-9DAC-4FF0ADADC200}"/>
              </a:ext>
            </a:extLst>
          </p:cNvPr>
          <p:cNvSpPr txBox="1"/>
          <p:nvPr/>
        </p:nvSpPr>
        <p:spPr>
          <a:xfrm>
            <a:off x="2235810" y="4996266"/>
            <a:ext cx="2286000" cy="7372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D08FF-4F25-4800-AF85-0515EECAE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9634" y="5867590"/>
            <a:ext cx="10515600" cy="345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/>
              <a:t>Ref: KPMG Culture Model: </a:t>
            </a:r>
            <a:r>
              <a:rPr lang="en-GB" sz="1400" dirty="0">
                <a:hlinkClick r:id="rId7"/>
              </a:rPr>
              <a:t>https://home.kpmg/au/en/home/insights/2018/08/soft-controls-model.html</a:t>
            </a:r>
            <a:endParaRPr lang="en-GB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B7CE1CF-3167-4BA2-93DB-906150FD4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2" y="5963884"/>
            <a:ext cx="1334197" cy="78396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61F6A7-7D37-4743-9AFB-B83521B0F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73108" y="51294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5700"/>
    </mc:Choice>
    <mc:Fallback>
      <p:transition spd="slow" advClick="0" advTm="3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661AC-317C-4B04-8D65-3D4774848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>
                <a:solidFill>
                  <a:srgbClr val="FF0000"/>
                </a:solidFill>
              </a:rPr>
              <a:t>Exercise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FF6A29-8652-4EB0-965B-EC480CD688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08453" y="1853992"/>
            <a:ext cx="4154488" cy="2922724"/>
          </a:xfrm>
        </p:spPr>
        <p:txBody>
          <a:bodyPr>
            <a:normAutofit/>
          </a:bodyPr>
          <a:lstStyle/>
          <a:p>
            <a:r>
              <a:rPr lang="en-GB" dirty="0"/>
              <a:t>Work on a gap analysis based on each of the 8 elements of the KPMG Culture Model</a:t>
            </a:r>
          </a:p>
          <a:p>
            <a:r>
              <a:rPr lang="en-GB" dirty="0"/>
              <a:t>How you could bridge the gap on your top 1-2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40ED53-001E-410D-8181-2FC39F4FFB11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1" y="1716326"/>
            <a:ext cx="6146254" cy="4381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9CB8C-C23A-4C2A-A9D7-FBC3E279D7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2" y="5963884"/>
            <a:ext cx="1334197" cy="7839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D0D721-D1D5-4E21-AA0D-328A24439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0357" y="54873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1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1000"/>
    </mc:Choice>
    <mc:Fallback>
      <p:transition spd="slow" advClick="0" advTm="8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0054BE-B050-410A-BA4E-78A227D8DC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Using core values for accelerating decision making across the team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50EF16-0CE5-43B5-B64B-9F59B9D29F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903279" y="5429249"/>
            <a:ext cx="1327150" cy="86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360"/>
    </mc:Choice>
    <mc:Fallback>
      <p:transition spd="slow" advClick="0" advTm="13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4370B-4424-4371-B3CC-CFBE6CEF8D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5485" y="1080407"/>
            <a:ext cx="4426858" cy="4032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Permission-to-play values</a:t>
            </a:r>
          </a:p>
          <a:p>
            <a:pPr marL="0" indent="0">
              <a:buNone/>
            </a:pPr>
            <a:r>
              <a:rPr lang="en-US" dirty="0"/>
              <a:t>Reflect the minimum behavioral and social standards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Core values</a:t>
            </a:r>
          </a:p>
          <a:p>
            <a:pPr marL="0" indent="0">
              <a:buNone/>
            </a:pPr>
            <a:r>
              <a:rPr lang="en-US" dirty="0"/>
              <a:t>Deeply ingrained principles that guide all of a companies actions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4B10D-D452-41C0-81CC-C86460F9F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24" y="520020"/>
            <a:ext cx="6686550" cy="5153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714ECF-06DF-464A-A6BA-76D5535CD7FC}"/>
              </a:ext>
            </a:extLst>
          </p:cNvPr>
          <p:cNvSpPr/>
          <p:nvPr/>
        </p:nvSpPr>
        <p:spPr>
          <a:xfrm>
            <a:off x="3567102" y="6184091"/>
            <a:ext cx="5057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latin typeface="Source Sans Pro" panose="020B0503030403020204" pitchFamily="34" charset="0"/>
              </a:rPr>
              <a:t>Ref: </a:t>
            </a:r>
            <a:r>
              <a:rPr lang="en-AU" sz="1400" dirty="0">
                <a:latin typeface="Source Sans Pro" panose="020B0503030403020204" pitchFamily="34" charset="0"/>
                <a:hlinkClick r:id="rId6"/>
              </a:rPr>
              <a:t>https://hbr.org/2002/07/make-your-values-mean-something</a:t>
            </a:r>
            <a:endParaRPr lang="en-AU" sz="1400" dirty="0">
              <a:latin typeface="Source Sans Pro" panose="020B0503030403020204" pitchFamily="34" charset="0"/>
            </a:endParaRPr>
          </a:p>
          <a:p>
            <a:endParaRPr lang="en-AU" sz="1400" dirty="0">
              <a:latin typeface="Source Sans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701D0-EAA9-4564-A0A5-1A152FAFF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2" y="5963884"/>
            <a:ext cx="1334197" cy="7839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3E1126-B57A-41BE-8FCE-94F9AE106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1564" y="56730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2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000"/>
    </mc:Choice>
    <mc:Fallback>
      <p:transition spd="slow"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A452B-9FD9-434B-9C8A-B26D815685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288" y="870857"/>
            <a:ext cx="5700712" cy="5152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A5 insert provided to all new Mindshop customers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Seeks to explain how Mindshop’s core values are shown in their ‘actions’ in the field and internally.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Drives their decision making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4B513-5292-4E72-B817-51794A133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720" y="0"/>
            <a:ext cx="472250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3BDA2-F0E8-4829-93E8-9EB466D6D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2" y="5963884"/>
            <a:ext cx="1334197" cy="78396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5F5725-3D1B-407C-B7C7-29B5BACF7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2435" y="56170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7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920"/>
    </mc:Choice>
    <mc:Fallback>
      <p:transition spd="slow" advClick="0" advTm="4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19A8-91C9-42C0-B43E-1B86F267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ea typeface="+mj-ea"/>
                <a:cs typeface="+mj-cs"/>
              </a:rPr>
              <a:t>Key steps – Fast track decisions using core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ED41A-A3C1-460C-88EB-1037F9FDA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/>
            <a:r>
              <a:rPr lang="en-US" sz="2400" dirty="0">
                <a:solidFill>
                  <a:schemeClr val="tx1"/>
                </a:solidFill>
              </a:rPr>
              <a:t>Make a list of core values</a:t>
            </a:r>
          </a:p>
          <a:p>
            <a:pPr marL="514350"/>
            <a:r>
              <a:rPr lang="en-US" sz="2400" dirty="0">
                <a:solidFill>
                  <a:schemeClr val="tx1"/>
                </a:solidFill>
              </a:rPr>
              <a:t>Test: “Are they permission to play OR genuinely core values?”</a:t>
            </a:r>
          </a:p>
          <a:p>
            <a:pPr marL="514350"/>
            <a:r>
              <a:rPr lang="en-US" sz="2400" dirty="0">
                <a:solidFill>
                  <a:schemeClr val="tx1"/>
                </a:solidFill>
              </a:rPr>
              <a:t>Define how those core values are demonstrated in the field and with the team</a:t>
            </a:r>
          </a:p>
          <a:p>
            <a:pPr marL="514350"/>
            <a:r>
              <a:rPr lang="en-US" sz="2400" dirty="0">
                <a:solidFill>
                  <a:schemeClr val="tx1"/>
                </a:solidFill>
              </a:rPr>
              <a:t>Communicate them with the team</a:t>
            </a:r>
          </a:p>
          <a:p>
            <a:pPr marL="514350"/>
            <a:r>
              <a:rPr lang="en-US" sz="2400" dirty="0">
                <a:solidFill>
                  <a:schemeClr val="tx1"/>
                </a:solidFill>
              </a:rPr>
              <a:t>Use them as the BIGGEST filter on your next decisions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1444E5-DAEA-455F-BE9F-7F581D53B5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1" r="610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CE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154E86-316E-4928-965C-F6BFE737F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3894" y="53321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1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130"/>
    </mc:Choice>
    <mc:Fallback>
      <p:transition spd="slow" advClick="0" advTm="3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DF9D587C08C7468612FB5FC1792122" ma:contentTypeVersion="10" ma:contentTypeDescription="Create a new document." ma:contentTypeScope="" ma:versionID="926cfbbced00cf1f078a853213ae1567">
  <xsd:schema xmlns:xsd="http://www.w3.org/2001/XMLSchema" xmlns:xs="http://www.w3.org/2001/XMLSchema" xmlns:p="http://schemas.microsoft.com/office/2006/metadata/properties" xmlns:ns3="3272fda3-f450-44b5-83b5-0b98669a0ee0" targetNamespace="http://schemas.microsoft.com/office/2006/metadata/properties" ma:root="true" ma:fieldsID="cf2ba5ccdcfb5cb49edb859750f43b73" ns3:_="">
    <xsd:import namespace="3272fda3-f450-44b5-83b5-0b98669a0ee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2fda3-f450-44b5-83b5-0b98669a0e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4EAF21-3561-4A54-B3F9-BA00EE2AD2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A53C3-1A28-4889-A970-F23C06D13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2fda3-f450-44b5-83b5-0b98669a0e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0BD225-E1BD-4AF8-881F-04E2F298F1E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354</Words>
  <Application>Microsoft Office PowerPoint</Application>
  <PresentationFormat>Widescreen</PresentationFormat>
  <Paragraphs>52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Source Sans Pro</vt:lpstr>
      <vt:lpstr>Office Theme</vt:lpstr>
      <vt:lpstr>Creating a culture of high performance for 2020/2021</vt:lpstr>
      <vt:lpstr>PowerPoint Presentation</vt:lpstr>
      <vt:lpstr>PowerPoint Presentation</vt:lpstr>
      <vt:lpstr>8 elements to a high performance culture</vt:lpstr>
      <vt:lpstr>Exercise</vt:lpstr>
      <vt:lpstr>PowerPoint Presentation</vt:lpstr>
      <vt:lpstr>PowerPoint Presentation</vt:lpstr>
      <vt:lpstr>PowerPoint Presentation</vt:lpstr>
      <vt:lpstr>Key steps – Fast track decisions using core values</vt:lpstr>
      <vt:lpstr>Summary from today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culture of high performance for 2020/2021</dc:title>
  <dc:creator>James Mason</dc:creator>
  <cp:lastModifiedBy>Michael Burke</cp:lastModifiedBy>
  <cp:revision>35</cp:revision>
  <dcterms:created xsi:type="dcterms:W3CDTF">2020-07-16T03:11:26Z</dcterms:created>
  <dcterms:modified xsi:type="dcterms:W3CDTF">2020-09-11T04:44:44Z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0x010100F0DF9D587C08C7468612FB5FC1792122</vt:lpwstr>
  </property>
</Properties>
</file>